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90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95" r:id="rId10"/>
    <p:sldId id="302" r:id="rId11"/>
    <p:sldId id="303" r:id="rId12"/>
    <p:sldId id="264" r:id="rId13"/>
    <p:sldId id="263" r:id="rId14"/>
    <p:sldId id="265" r:id="rId15"/>
    <p:sldId id="268" r:id="rId16"/>
    <p:sldId id="266" r:id="rId17"/>
    <p:sldId id="288" r:id="rId18"/>
    <p:sldId id="289" r:id="rId19"/>
    <p:sldId id="267" r:id="rId20"/>
    <p:sldId id="269" r:id="rId21"/>
    <p:sldId id="271" r:id="rId22"/>
    <p:sldId id="270" r:id="rId23"/>
    <p:sldId id="275" r:id="rId24"/>
    <p:sldId id="276" r:id="rId25"/>
    <p:sldId id="277" r:id="rId26"/>
    <p:sldId id="279" r:id="rId27"/>
    <p:sldId id="278" r:id="rId28"/>
    <p:sldId id="280" r:id="rId29"/>
    <p:sldId id="305" r:id="rId30"/>
    <p:sldId id="306" r:id="rId31"/>
    <p:sldId id="272" r:id="rId32"/>
    <p:sldId id="273" r:id="rId33"/>
    <p:sldId id="274" r:id="rId34"/>
    <p:sldId id="296" r:id="rId35"/>
    <p:sldId id="281" r:id="rId36"/>
    <p:sldId id="283" r:id="rId37"/>
    <p:sldId id="284" r:id="rId38"/>
    <p:sldId id="285" r:id="rId39"/>
    <p:sldId id="286" r:id="rId40"/>
    <p:sldId id="307" r:id="rId41"/>
    <p:sldId id="297" r:id="rId42"/>
    <p:sldId id="304" r:id="rId43"/>
    <p:sldId id="298" r:id="rId44"/>
    <p:sldId id="299" r:id="rId45"/>
    <p:sldId id="300" r:id="rId46"/>
    <p:sldId id="301" r:id="rId47"/>
    <p:sldId id="287" r:id="rId48"/>
    <p:sldId id="291" r:id="rId49"/>
    <p:sldId id="292" r:id="rId50"/>
    <p:sldId id="293" r:id="rId51"/>
    <p:sldId id="294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C0689-C031-4E1E-BA18-14DA1798C7E4}" v="564" dt="2023-02-27T08:17:16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04" autoAdjust="0"/>
  </p:normalViewPr>
  <p:slideViewPr>
    <p:cSldViewPr snapToGrid="0">
      <p:cViewPr>
        <p:scale>
          <a:sx n="65" d="100"/>
          <a:sy n="65" d="100"/>
        </p:scale>
        <p:origin x="1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久瑠美 土井" userId="9e67ba71-c777-4f6e-8a28-c17952988ac7" providerId="ADAL" clId="{5B3C0689-C031-4E1E-BA18-14DA1798C7E4}"/>
    <pc:docChg chg="undo custSel addSld delSld modSld sldOrd">
      <pc:chgData name="久瑠美 土井" userId="9e67ba71-c777-4f6e-8a28-c17952988ac7" providerId="ADAL" clId="{5B3C0689-C031-4E1E-BA18-14DA1798C7E4}" dt="2023-02-27T08:17:17.711" v="6923" actId="1076"/>
      <pc:docMkLst>
        <pc:docMk/>
      </pc:docMkLst>
      <pc:sldChg chg="del">
        <pc:chgData name="久瑠美 土井" userId="9e67ba71-c777-4f6e-8a28-c17952988ac7" providerId="ADAL" clId="{5B3C0689-C031-4E1E-BA18-14DA1798C7E4}" dt="2023-01-15T10:52:27.759" v="1" actId="47"/>
        <pc:sldMkLst>
          <pc:docMk/>
          <pc:sldMk cId="2284825785" sldId="256"/>
        </pc:sldMkLst>
      </pc:sldChg>
      <pc:sldChg chg="addSp modSp new mod">
        <pc:chgData name="久瑠美 土井" userId="9e67ba71-c777-4f6e-8a28-c17952988ac7" providerId="ADAL" clId="{5B3C0689-C031-4E1E-BA18-14DA1798C7E4}" dt="2023-02-14T08:13:25.975" v="3708" actId="14100"/>
        <pc:sldMkLst>
          <pc:docMk/>
          <pc:sldMk cId="4110924051" sldId="257"/>
        </pc:sldMkLst>
        <pc:spChg chg="mod">
          <ac:chgData name="久瑠美 土井" userId="9e67ba71-c777-4f6e-8a28-c17952988ac7" providerId="ADAL" clId="{5B3C0689-C031-4E1E-BA18-14DA1798C7E4}" dt="2023-01-15T10:53:02.757" v="61" actId="20577"/>
          <ac:spMkLst>
            <pc:docMk/>
            <pc:sldMk cId="4110924051" sldId="257"/>
            <ac:spMk id="2" creationId="{0D41F61C-7DCD-E550-5991-5598FCEDFEBC}"/>
          </ac:spMkLst>
        </pc:spChg>
        <pc:picChg chg="add mod">
          <ac:chgData name="久瑠美 土井" userId="9e67ba71-c777-4f6e-8a28-c17952988ac7" providerId="ADAL" clId="{5B3C0689-C031-4E1E-BA18-14DA1798C7E4}" dt="2023-02-14T08:13:25.975" v="3708" actId="14100"/>
          <ac:picMkLst>
            <pc:docMk/>
            <pc:sldMk cId="4110924051" sldId="257"/>
            <ac:picMk id="4" creationId="{B6631808-FE7D-5CE8-A98C-2554A8FF1016}"/>
          </ac:picMkLst>
        </pc:picChg>
        <pc:picChg chg="add mod">
          <ac:chgData name="久瑠美 土井" userId="9e67ba71-c777-4f6e-8a28-c17952988ac7" providerId="ADAL" clId="{5B3C0689-C031-4E1E-BA18-14DA1798C7E4}" dt="2023-02-14T08:13:15.198" v="3707" actId="1076"/>
          <ac:picMkLst>
            <pc:docMk/>
            <pc:sldMk cId="4110924051" sldId="257"/>
            <ac:picMk id="5" creationId="{95447020-84E1-0FD3-92ED-2A3C9E5B415C}"/>
          </ac:picMkLst>
        </pc:picChg>
      </pc:sldChg>
      <pc:sldChg chg="addSp modSp add mod">
        <pc:chgData name="久瑠美 土井" userId="9e67ba71-c777-4f6e-8a28-c17952988ac7" providerId="ADAL" clId="{5B3C0689-C031-4E1E-BA18-14DA1798C7E4}" dt="2023-01-15T11:20:18.042" v="169" actId="1076"/>
        <pc:sldMkLst>
          <pc:docMk/>
          <pc:sldMk cId="3374424472" sldId="258"/>
        </pc:sldMkLst>
        <pc:spChg chg="mod">
          <ac:chgData name="久瑠美 土井" userId="9e67ba71-c777-4f6e-8a28-c17952988ac7" providerId="ADAL" clId="{5B3C0689-C031-4E1E-BA18-14DA1798C7E4}" dt="2023-01-15T10:53:22.310" v="81" actId="20577"/>
          <ac:spMkLst>
            <pc:docMk/>
            <pc:sldMk cId="3374424472" sldId="258"/>
            <ac:spMk id="2" creationId="{0D41F61C-7DCD-E550-5991-5598FCEDFEBC}"/>
          </ac:spMkLst>
        </pc:spChg>
        <pc:picChg chg="add mod">
          <ac:chgData name="久瑠美 土井" userId="9e67ba71-c777-4f6e-8a28-c17952988ac7" providerId="ADAL" clId="{5B3C0689-C031-4E1E-BA18-14DA1798C7E4}" dt="2023-01-15T11:20:18.042" v="169" actId="1076"/>
          <ac:picMkLst>
            <pc:docMk/>
            <pc:sldMk cId="3374424472" sldId="258"/>
            <ac:picMk id="4" creationId="{2E3D2BCE-BAD0-BCD0-0BFF-794CD3857B6B}"/>
          </ac:picMkLst>
        </pc:picChg>
      </pc:sldChg>
      <pc:sldChg chg="addSp modSp add mod">
        <pc:chgData name="久瑠美 土井" userId="9e67ba71-c777-4f6e-8a28-c17952988ac7" providerId="ADAL" clId="{5B3C0689-C031-4E1E-BA18-14DA1798C7E4}" dt="2023-02-17T01:28:26.299" v="5445" actId="1076"/>
        <pc:sldMkLst>
          <pc:docMk/>
          <pc:sldMk cId="580351878" sldId="259"/>
        </pc:sldMkLst>
        <pc:spChg chg="mod">
          <ac:chgData name="久瑠美 土井" userId="9e67ba71-c777-4f6e-8a28-c17952988ac7" providerId="ADAL" clId="{5B3C0689-C031-4E1E-BA18-14DA1798C7E4}" dt="2023-01-15T10:53:51.274" v="123" actId="20577"/>
          <ac:spMkLst>
            <pc:docMk/>
            <pc:sldMk cId="580351878" sldId="259"/>
            <ac:spMk id="2" creationId="{0D41F61C-7DCD-E550-5991-5598FCEDFEBC}"/>
          </ac:spMkLst>
        </pc:spChg>
        <pc:picChg chg="add mod">
          <ac:chgData name="久瑠美 土井" userId="9e67ba71-c777-4f6e-8a28-c17952988ac7" providerId="ADAL" clId="{5B3C0689-C031-4E1E-BA18-14DA1798C7E4}" dt="2023-01-15T11:18:56.853" v="165" actId="1076"/>
          <ac:picMkLst>
            <pc:docMk/>
            <pc:sldMk cId="580351878" sldId="259"/>
            <ac:picMk id="4" creationId="{AF18FF92-181B-595F-5EE8-4EFAE4D0A10B}"/>
          </ac:picMkLst>
        </pc:picChg>
        <pc:picChg chg="add mod">
          <ac:chgData name="久瑠美 土井" userId="9e67ba71-c777-4f6e-8a28-c17952988ac7" providerId="ADAL" clId="{5B3C0689-C031-4E1E-BA18-14DA1798C7E4}" dt="2023-02-17T01:28:26.299" v="5445" actId="1076"/>
          <ac:picMkLst>
            <pc:docMk/>
            <pc:sldMk cId="580351878" sldId="259"/>
            <ac:picMk id="5" creationId="{76C509F3-0070-23BB-D9EA-E76FED7AF4DD}"/>
          </ac:picMkLst>
        </pc:picChg>
      </pc:sldChg>
      <pc:sldChg chg="addSp modSp add mod">
        <pc:chgData name="久瑠美 土井" userId="9e67ba71-c777-4f6e-8a28-c17952988ac7" providerId="ADAL" clId="{5B3C0689-C031-4E1E-BA18-14DA1798C7E4}" dt="2023-01-15T11:17:41.063" v="159" actId="1076"/>
        <pc:sldMkLst>
          <pc:docMk/>
          <pc:sldMk cId="4003026735" sldId="260"/>
        </pc:sldMkLst>
        <pc:spChg chg="mod">
          <ac:chgData name="久瑠美 土井" userId="9e67ba71-c777-4f6e-8a28-c17952988ac7" providerId="ADAL" clId="{5B3C0689-C031-4E1E-BA18-14DA1798C7E4}" dt="2023-01-15T10:54:00.760" v="157" actId="20577"/>
          <ac:spMkLst>
            <pc:docMk/>
            <pc:sldMk cId="4003026735" sldId="260"/>
            <ac:spMk id="2" creationId="{0D41F61C-7DCD-E550-5991-5598FCEDFEBC}"/>
          </ac:spMkLst>
        </pc:spChg>
        <pc:picChg chg="add mod">
          <ac:chgData name="久瑠美 土井" userId="9e67ba71-c777-4f6e-8a28-c17952988ac7" providerId="ADAL" clId="{5B3C0689-C031-4E1E-BA18-14DA1798C7E4}" dt="2023-01-15T11:17:41.063" v="159" actId="1076"/>
          <ac:picMkLst>
            <pc:docMk/>
            <pc:sldMk cId="4003026735" sldId="260"/>
            <ac:picMk id="4" creationId="{9E9A929E-FAB1-C838-EC7C-D420AAA0C08B}"/>
          </ac:picMkLst>
        </pc:picChg>
      </pc:sldChg>
      <pc:sldChg chg="addSp delSp modSp new mod">
        <pc:chgData name="久瑠美 土井" userId="9e67ba71-c777-4f6e-8a28-c17952988ac7" providerId="ADAL" clId="{5B3C0689-C031-4E1E-BA18-14DA1798C7E4}" dt="2023-01-21T20:07:42.652" v="709" actId="207"/>
        <pc:sldMkLst>
          <pc:docMk/>
          <pc:sldMk cId="154235424" sldId="261"/>
        </pc:sldMkLst>
        <pc:spChg chg="mod">
          <ac:chgData name="久瑠美 土井" userId="9e67ba71-c777-4f6e-8a28-c17952988ac7" providerId="ADAL" clId="{5B3C0689-C031-4E1E-BA18-14DA1798C7E4}" dt="2023-01-21T19:42:57.034" v="215" actId="20577"/>
          <ac:spMkLst>
            <pc:docMk/>
            <pc:sldMk cId="154235424" sldId="261"/>
            <ac:spMk id="2" creationId="{AAFDEF45-6D93-9377-DFB5-09E3E55FDA05}"/>
          </ac:spMkLst>
        </pc:spChg>
        <pc:spChg chg="add del mod">
          <ac:chgData name="久瑠美 土井" userId="9e67ba71-c777-4f6e-8a28-c17952988ac7" providerId="ADAL" clId="{5B3C0689-C031-4E1E-BA18-14DA1798C7E4}" dt="2023-01-21T19:43:38.604" v="217" actId="478"/>
          <ac:spMkLst>
            <pc:docMk/>
            <pc:sldMk cId="154235424" sldId="261"/>
            <ac:spMk id="3" creationId="{F0DEAD53-4AF1-1202-B43D-8F1C5D62FB6A}"/>
          </ac:spMkLst>
        </pc:spChg>
        <pc:spChg chg="add mod">
          <ac:chgData name="久瑠美 土井" userId="9e67ba71-c777-4f6e-8a28-c17952988ac7" providerId="ADAL" clId="{5B3C0689-C031-4E1E-BA18-14DA1798C7E4}" dt="2023-01-21T19:50:06.842" v="326" actId="1076"/>
          <ac:spMkLst>
            <pc:docMk/>
            <pc:sldMk cId="154235424" sldId="261"/>
            <ac:spMk id="4" creationId="{12568D75-CE9D-17FB-09FC-CE3E616AE777}"/>
          </ac:spMkLst>
        </pc:spChg>
        <pc:spChg chg="add mod">
          <ac:chgData name="久瑠美 土井" userId="9e67ba71-c777-4f6e-8a28-c17952988ac7" providerId="ADAL" clId="{5B3C0689-C031-4E1E-BA18-14DA1798C7E4}" dt="2023-01-21T19:49:54.959" v="323" actId="14100"/>
          <ac:spMkLst>
            <pc:docMk/>
            <pc:sldMk cId="154235424" sldId="261"/>
            <ac:spMk id="5" creationId="{8539ADFF-D666-50C5-4897-55F01CBB3D4E}"/>
          </ac:spMkLst>
        </pc:spChg>
        <pc:spChg chg="add mod">
          <ac:chgData name="久瑠美 土井" userId="9e67ba71-c777-4f6e-8a28-c17952988ac7" providerId="ADAL" clId="{5B3C0689-C031-4E1E-BA18-14DA1798C7E4}" dt="2023-01-21T19:59:25.013" v="569" actId="14100"/>
          <ac:spMkLst>
            <pc:docMk/>
            <pc:sldMk cId="154235424" sldId="261"/>
            <ac:spMk id="6" creationId="{26B8E298-3B4A-E8CC-9DE9-3B115D6217D6}"/>
          </ac:spMkLst>
        </pc:spChg>
        <pc:spChg chg="add mod">
          <ac:chgData name="久瑠美 土井" userId="9e67ba71-c777-4f6e-8a28-c17952988ac7" providerId="ADAL" clId="{5B3C0689-C031-4E1E-BA18-14DA1798C7E4}" dt="2023-01-21T20:00:55.657" v="589" actId="1038"/>
          <ac:spMkLst>
            <pc:docMk/>
            <pc:sldMk cId="154235424" sldId="261"/>
            <ac:spMk id="7" creationId="{41F51807-123B-2B3B-11AA-3677C9C8562C}"/>
          </ac:spMkLst>
        </pc:spChg>
        <pc:spChg chg="add mod">
          <ac:chgData name="久瑠美 土井" userId="9e67ba71-c777-4f6e-8a28-c17952988ac7" providerId="ADAL" clId="{5B3C0689-C031-4E1E-BA18-14DA1798C7E4}" dt="2023-01-21T20:03:33.640" v="649" actId="14100"/>
          <ac:spMkLst>
            <pc:docMk/>
            <pc:sldMk cId="154235424" sldId="261"/>
            <ac:spMk id="8" creationId="{20B3A680-F60E-88EB-86A5-EA59395344F2}"/>
          </ac:spMkLst>
        </pc:spChg>
        <pc:spChg chg="add mod">
          <ac:chgData name="久瑠美 土井" userId="9e67ba71-c777-4f6e-8a28-c17952988ac7" providerId="ADAL" clId="{5B3C0689-C031-4E1E-BA18-14DA1798C7E4}" dt="2023-01-21T20:07:03.114" v="703" actId="1037"/>
          <ac:spMkLst>
            <pc:docMk/>
            <pc:sldMk cId="154235424" sldId="261"/>
            <ac:spMk id="9" creationId="{56D2053B-B3D1-8EDC-6DA2-7C03E9D3657E}"/>
          </ac:spMkLst>
        </pc:spChg>
        <pc:spChg chg="add mod">
          <ac:chgData name="久瑠美 土井" userId="9e67ba71-c777-4f6e-8a28-c17952988ac7" providerId="ADAL" clId="{5B3C0689-C031-4E1E-BA18-14DA1798C7E4}" dt="2023-01-21T20:07:03.114" v="703" actId="1037"/>
          <ac:spMkLst>
            <pc:docMk/>
            <pc:sldMk cId="154235424" sldId="261"/>
            <ac:spMk id="10" creationId="{116320BE-5C03-37BC-CAE3-E5FE0FC51CA2}"/>
          </ac:spMkLst>
        </pc:spChg>
        <pc:spChg chg="add mod">
          <ac:chgData name="久瑠美 土井" userId="9e67ba71-c777-4f6e-8a28-c17952988ac7" providerId="ADAL" clId="{5B3C0689-C031-4E1E-BA18-14DA1798C7E4}" dt="2023-01-21T20:01:01.647" v="593" actId="1036"/>
          <ac:spMkLst>
            <pc:docMk/>
            <pc:sldMk cId="154235424" sldId="261"/>
            <ac:spMk id="11" creationId="{0152E3D4-7F72-828A-46E6-8D538AAF514C}"/>
          </ac:spMkLst>
        </pc:spChg>
        <pc:spChg chg="add mod">
          <ac:chgData name="久瑠美 土井" userId="9e67ba71-c777-4f6e-8a28-c17952988ac7" providerId="ADAL" clId="{5B3C0689-C031-4E1E-BA18-14DA1798C7E4}" dt="2023-01-21T20:04:05.307" v="656" actId="1076"/>
          <ac:spMkLst>
            <pc:docMk/>
            <pc:sldMk cId="154235424" sldId="261"/>
            <ac:spMk id="12" creationId="{A17075C0-0FA2-0558-FA70-221DEB1E2853}"/>
          </ac:spMkLst>
        </pc:spChg>
        <pc:spChg chg="add mod">
          <ac:chgData name="久瑠美 土井" userId="9e67ba71-c777-4f6e-8a28-c17952988ac7" providerId="ADAL" clId="{5B3C0689-C031-4E1E-BA18-14DA1798C7E4}" dt="2023-01-21T20:04:14.507" v="657" actId="14100"/>
          <ac:spMkLst>
            <pc:docMk/>
            <pc:sldMk cId="154235424" sldId="261"/>
            <ac:spMk id="13" creationId="{27384C4D-9B95-53A8-5408-163EBAC47881}"/>
          </ac:spMkLst>
        </pc:spChg>
        <pc:spChg chg="add mod">
          <ac:chgData name="久瑠美 土井" userId="9e67ba71-c777-4f6e-8a28-c17952988ac7" providerId="ADAL" clId="{5B3C0689-C031-4E1E-BA18-14DA1798C7E4}" dt="2023-01-21T19:58:16.980" v="517" actId="1076"/>
          <ac:spMkLst>
            <pc:docMk/>
            <pc:sldMk cId="154235424" sldId="261"/>
            <ac:spMk id="14" creationId="{E05F3282-1196-8A12-8A53-39513025895F}"/>
          </ac:spMkLst>
        </pc:spChg>
        <pc:spChg chg="add del mod">
          <ac:chgData name="久瑠美 土井" userId="9e67ba71-c777-4f6e-8a28-c17952988ac7" providerId="ADAL" clId="{5B3C0689-C031-4E1E-BA18-14DA1798C7E4}" dt="2023-01-21T20:01:10.523" v="594" actId="478"/>
          <ac:spMkLst>
            <pc:docMk/>
            <pc:sldMk cId="154235424" sldId="261"/>
            <ac:spMk id="15" creationId="{1D4312CF-82E8-28FF-AD46-298A6F7957E4}"/>
          </ac:spMkLst>
        </pc:spChg>
        <pc:spChg chg="add del mod">
          <ac:chgData name="久瑠美 土井" userId="9e67ba71-c777-4f6e-8a28-c17952988ac7" providerId="ADAL" clId="{5B3C0689-C031-4E1E-BA18-14DA1798C7E4}" dt="2023-01-21T20:01:11.377" v="595" actId="478"/>
          <ac:spMkLst>
            <pc:docMk/>
            <pc:sldMk cId="154235424" sldId="261"/>
            <ac:spMk id="16" creationId="{43A84FE4-7097-264F-43EA-AEC307CA59ED}"/>
          </ac:spMkLst>
        </pc:spChg>
        <pc:spChg chg="add del mod">
          <ac:chgData name="久瑠美 土井" userId="9e67ba71-c777-4f6e-8a28-c17952988ac7" providerId="ADAL" clId="{5B3C0689-C031-4E1E-BA18-14DA1798C7E4}" dt="2023-01-21T19:58:03.801" v="512" actId="478"/>
          <ac:spMkLst>
            <pc:docMk/>
            <pc:sldMk cId="154235424" sldId="261"/>
            <ac:spMk id="17" creationId="{579AD463-1FE9-1864-9D12-E5CC8A3B76C5}"/>
          </ac:spMkLst>
        </pc:spChg>
        <pc:spChg chg="add mod">
          <ac:chgData name="久瑠美 土井" userId="9e67ba71-c777-4f6e-8a28-c17952988ac7" providerId="ADAL" clId="{5B3C0689-C031-4E1E-BA18-14DA1798C7E4}" dt="2023-01-21T19:43:34.275" v="216"/>
          <ac:spMkLst>
            <pc:docMk/>
            <pc:sldMk cId="154235424" sldId="261"/>
            <ac:spMk id="18" creationId="{A12A00CC-3380-0856-DC4C-F201DD058877}"/>
          </ac:spMkLst>
        </pc:spChg>
        <pc:spChg chg="add del mod">
          <ac:chgData name="久瑠美 土井" userId="9e67ba71-c777-4f6e-8a28-c17952988ac7" providerId="ADAL" clId="{5B3C0689-C031-4E1E-BA18-14DA1798C7E4}" dt="2023-01-21T19:49:33.574" v="305" actId="478"/>
          <ac:spMkLst>
            <pc:docMk/>
            <pc:sldMk cId="154235424" sldId="261"/>
            <ac:spMk id="19" creationId="{A2E2E19E-AE13-174A-DAE0-C2FE0CFAD09C}"/>
          </ac:spMkLst>
        </pc:spChg>
        <pc:spChg chg="mod">
          <ac:chgData name="久瑠美 土井" userId="9e67ba71-c777-4f6e-8a28-c17952988ac7" providerId="ADAL" clId="{5B3C0689-C031-4E1E-BA18-14DA1798C7E4}" dt="2023-01-21T19:43:34.275" v="216"/>
          <ac:spMkLst>
            <pc:docMk/>
            <pc:sldMk cId="154235424" sldId="261"/>
            <ac:spMk id="28" creationId="{697CC34E-FAF9-D3A8-18DD-C36B6A3C98DA}"/>
          </ac:spMkLst>
        </pc:spChg>
        <pc:spChg chg="mod">
          <ac:chgData name="久瑠美 土井" userId="9e67ba71-c777-4f6e-8a28-c17952988ac7" providerId="ADAL" clId="{5B3C0689-C031-4E1E-BA18-14DA1798C7E4}" dt="2023-01-21T19:43:34.275" v="216"/>
          <ac:spMkLst>
            <pc:docMk/>
            <pc:sldMk cId="154235424" sldId="261"/>
            <ac:spMk id="29" creationId="{92C422CC-ABBE-D103-DA4F-C3707BAE05BF}"/>
          </ac:spMkLst>
        </pc:spChg>
        <pc:spChg chg="mod">
          <ac:chgData name="久瑠美 土井" userId="9e67ba71-c777-4f6e-8a28-c17952988ac7" providerId="ADAL" clId="{5B3C0689-C031-4E1E-BA18-14DA1798C7E4}" dt="2023-01-21T19:43:34.275" v="216"/>
          <ac:spMkLst>
            <pc:docMk/>
            <pc:sldMk cId="154235424" sldId="261"/>
            <ac:spMk id="31" creationId="{07154E02-E981-81A2-EE59-239300685F71}"/>
          </ac:spMkLst>
        </pc:spChg>
        <pc:spChg chg="mod">
          <ac:chgData name="久瑠美 土井" userId="9e67ba71-c777-4f6e-8a28-c17952988ac7" providerId="ADAL" clId="{5B3C0689-C031-4E1E-BA18-14DA1798C7E4}" dt="2023-01-21T19:43:34.275" v="216"/>
          <ac:spMkLst>
            <pc:docMk/>
            <pc:sldMk cId="154235424" sldId="261"/>
            <ac:spMk id="32" creationId="{87725781-440E-A469-83C6-76084BFF2133}"/>
          </ac:spMkLst>
        </pc:spChg>
        <pc:spChg chg="mod">
          <ac:chgData name="久瑠美 土井" userId="9e67ba71-c777-4f6e-8a28-c17952988ac7" providerId="ADAL" clId="{5B3C0689-C031-4E1E-BA18-14DA1798C7E4}" dt="2023-01-21T19:43:34.275" v="216"/>
          <ac:spMkLst>
            <pc:docMk/>
            <pc:sldMk cId="154235424" sldId="261"/>
            <ac:spMk id="35" creationId="{3A924D48-6A45-3468-9B81-23F939715303}"/>
          </ac:spMkLst>
        </pc:spChg>
        <pc:spChg chg="mod">
          <ac:chgData name="久瑠美 土井" userId="9e67ba71-c777-4f6e-8a28-c17952988ac7" providerId="ADAL" clId="{5B3C0689-C031-4E1E-BA18-14DA1798C7E4}" dt="2023-01-21T19:43:34.275" v="216"/>
          <ac:spMkLst>
            <pc:docMk/>
            <pc:sldMk cId="154235424" sldId="261"/>
            <ac:spMk id="36" creationId="{965F9458-C682-F661-DCEC-13BA476D66DF}"/>
          </ac:spMkLst>
        </pc:spChg>
        <pc:spChg chg="mod">
          <ac:chgData name="久瑠美 土井" userId="9e67ba71-c777-4f6e-8a28-c17952988ac7" providerId="ADAL" clId="{5B3C0689-C031-4E1E-BA18-14DA1798C7E4}" dt="2023-01-21T19:43:34.275" v="216"/>
          <ac:spMkLst>
            <pc:docMk/>
            <pc:sldMk cId="154235424" sldId="261"/>
            <ac:spMk id="37" creationId="{07A17FD4-EE74-5238-31DF-7F8E5AF5D51F}"/>
          </ac:spMkLst>
        </pc:spChg>
        <pc:spChg chg="mod">
          <ac:chgData name="久瑠美 土井" userId="9e67ba71-c777-4f6e-8a28-c17952988ac7" providerId="ADAL" clId="{5B3C0689-C031-4E1E-BA18-14DA1798C7E4}" dt="2023-01-21T19:43:34.275" v="216"/>
          <ac:spMkLst>
            <pc:docMk/>
            <pc:sldMk cId="154235424" sldId="261"/>
            <ac:spMk id="38" creationId="{D5203B69-FE48-D8AA-4794-09EF70196421}"/>
          </ac:spMkLst>
        </pc:spChg>
        <pc:spChg chg="add mod">
          <ac:chgData name="久瑠美 土井" userId="9e67ba71-c777-4f6e-8a28-c17952988ac7" providerId="ADAL" clId="{5B3C0689-C031-4E1E-BA18-14DA1798C7E4}" dt="2023-01-21T20:03:57.280" v="654" actId="1076"/>
          <ac:spMkLst>
            <pc:docMk/>
            <pc:sldMk cId="154235424" sldId="261"/>
            <ac:spMk id="39" creationId="{02B77BAB-FDF1-C95E-CABD-E73830FDB396}"/>
          </ac:spMkLst>
        </pc:spChg>
        <pc:spChg chg="mod">
          <ac:chgData name="久瑠美 土井" userId="9e67ba71-c777-4f6e-8a28-c17952988ac7" providerId="ADAL" clId="{5B3C0689-C031-4E1E-BA18-14DA1798C7E4}" dt="2023-01-21T20:04:27.860" v="659" actId="1076"/>
          <ac:spMkLst>
            <pc:docMk/>
            <pc:sldMk cId="154235424" sldId="261"/>
            <ac:spMk id="41" creationId="{95E98345-81D2-5659-08C9-501680C00716}"/>
          </ac:spMkLst>
        </pc:spChg>
        <pc:spChg chg="mod">
          <ac:chgData name="久瑠美 土井" userId="9e67ba71-c777-4f6e-8a28-c17952988ac7" providerId="ADAL" clId="{5B3C0689-C031-4E1E-BA18-14DA1798C7E4}" dt="2023-01-21T20:04:23.534" v="658" actId="1076"/>
          <ac:spMkLst>
            <pc:docMk/>
            <pc:sldMk cId="154235424" sldId="261"/>
            <ac:spMk id="43" creationId="{5CF97E8F-5384-78FD-7926-4F2CED480438}"/>
          </ac:spMkLst>
        </pc:spChg>
        <pc:spChg chg="mod">
          <ac:chgData name="久瑠美 土井" userId="9e67ba71-c777-4f6e-8a28-c17952988ac7" providerId="ADAL" clId="{5B3C0689-C031-4E1E-BA18-14DA1798C7E4}" dt="2023-01-21T20:04:37.329" v="662" actId="1076"/>
          <ac:spMkLst>
            <pc:docMk/>
            <pc:sldMk cId="154235424" sldId="261"/>
            <ac:spMk id="44" creationId="{AAE8E1D8-3B44-A192-0C6E-28C34A7F92A3}"/>
          </ac:spMkLst>
        </pc:spChg>
        <pc:spChg chg="add del mod">
          <ac:chgData name="久瑠美 土井" userId="9e67ba71-c777-4f6e-8a28-c17952988ac7" providerId="ADAL" clId="{5B3C0689-C031-4E1E-BA18-14DA1798C7E4}" dt="2023-01-21T19:51:07.783" v="342" actId="478"/>
          <ac:spMkLst>
            <pc:docMk/>
            <pc:sldMk cId="154235424" sldId="261"/>
            <ac:spMk id="47" creationId="{19E17F1A-A31E-1156-814D-CBF8E28FE2E1}"/>
          </ac:spMkLst>
        </pc:spChg>
        <pc:spChg chg="add mod">
          <ac:chgData name="久瑠美 土井" userId="9e67ba71-c777-4f6e-8a28-c17952988ac7" providerId="ADAL" clId="{5B3C0689-C031-4E1E-BA18-14DA1798C7E4}" dt="2023-01-21T19:58:29.033" v="530" actId="1035"/>
          <ac:spMkLst>
            <pc:docMk/>
            <pc:sldMk cId="154235424" sldId="261"/>
            <ac:spMk id="48" creationId="{C6276A2F-0F62-4284-E46E-2E0DA64881D0}"/>
          </ac:spMkLst>
        </pc:spChg>
        <pc:spChg chg="add mod">
          <ac:chgData name="久瑠美 土井" userId="9e67ba71-c777-4f6e-8a28-c17952988ac7" providerId="ADAL" clId="{5B3C0689-C031-4E1E-BA18-14DA1798C7E4}" dt="2023-01-21T19:58:29.033" v="530" actId="1035"/>
          <ac:spMkLst>
            <pc:docMk/>
            <pc:sldMk cId="154235424" sldId="261"/>
            <ac:spMk id="49" creationId="{CF05BA02-873D-DCE6-8420-4D90583408B1}"/>
          </ac:spMkLst>
        </pc:spChg>
        <pc:spChg chg="add mod">
          <ac:chgData name="久瑠美 土井" userId="9e67ba71-c777-4f6e-8a28-c17952988ac7" providerId="ADAL" clId="{5B3C0689-C031-4E1E-BA18-14DA1798C7E4}" dt="2023-01-21T19:58:32.841" v="531" actId="1076"/>
          <ac:spMkLst>
            <pc:docMk/>
            <pc:sldMk cId="154235424" sldId="261"/>
            <ac:spMk id="51" creationId="{EAF8AA71-3C01-1B73-7F9E-6D412B8165E1}"/>
          </ac:spMkLst>
        </pc:spChg>
        <pc:spChg chg="add mod">
          <ac:chgData name="久瑠美 土井" userId="9e67ba71-c777-4f6e-8a28-c17952988ac7" providerId="ADAL" clId="{5B3C0689-C031-4E1E-BA18-14DA1798C7E4}" dt="2023-01-21T19:58:43.751" v="533" actId="14100"/>
          <ac:spMkLst>
            <pc:docMk/>
            <pc:sldMk cId="154235424" sldId="261"/>
            <ac:spMk id="52" creationId="{15B7E29F-41FE-FC59-8370-D19B51EA0355}"/>
          </ac:spMkLst>
        </pc:spChg>
        <pc:spChg chg="add mod">
          <ac:chgData name="久瑠美 土井" userId="9e67ba71-c777-4f6e-8a28-c17952988ac7" providerId="ADAL" clId="{5B3C0689-C031-4E1E-BA18-14DA1798C7E4}" dt="2023-01-21T20:03:37.142" v="650" actId="14100"/>
          <ac:spMkLst>
            <pc:docMk/>
            <pc:sldMk cId="154235424" sldId="261"/>
            <ac:spMk id="53" creationId="{270006C4-B7F5-8388-322A-2D1C723C00D1}"/>
          </ac:spMkLst>
        </pc:spChg>
        <pc:spChg chg="add mod ord">
          <ac:chgData name="久瑠美 土井" userId="9e67ba71-c777-4f6e-8a28-c17952988ac7" providerId="ADAL" clId="{5B3C0689-C031-4E1E-BA18-14DA1798C7E4}" dt="2023-01-21T20:07:42.652" v="709" actId="207"/>
          <ac:spMkLst>
            <pc:docMk/>
            <pc:sldMk cId="154235424" sldId="261"/>
            <ac:spMk id="54" creationId="{EC6E99E0-1E35-CABF-5999-B3A7EB478952}"/>
          </ac:spMkLst>
        </pc:spChg>
        <pc:grpChg chg="add del mod">
          <ac:chgData name="久瑠美 土井" userId="9e67ba71-c777-4f6e-8a28-c17952988ac7" providerId="ADAL" clId="{5B3C0689-C031-4E1E-BA18-14DA1798C7E4}" dt="2023-01-21T19:49:31.090" v="304" actId="478"/>
          <ac:grpSpMkLst>
            <pc:docMk/>
            <pc:sldMk cId="154235424" sldId="261"/>
            <ac:grpSpMk id="26" creationId="{CE486E29-E2F7-0A5F-E590-7262D39C5179}"/>
          </ac:grpSpMkLst>
        </pc:grpChg>
        <pc:grpChg chg="mod">
          <ac:chgData name="久瑠美 土井" userId="9e67ba71-c777-4f6e-8a28-c17952988ac7" providerId="ADAL" clId="{5B3C0689-C031-4E1E-BA18-14DA1798C7E4}" dt="2023-01-21T19:43:34.275" v="216"/>
          <ac:grpSpMkLst>
            <pc:docMk/>
            <pc:sldMk cId="154235424" sldId="261"/>
            <ac:grpSpMk id="27" creationId="{69267137-5CBE-7AC2-FB92-A402AA189200}"/>
          </ac:grpSpMkLst>
        </pc:grpChg>
        <pc:grpChg chg="mod">
          <ac:chgData name="久瑠美 土井" userId="9e67ba71-c777-4f6e-8a28-c17952988ac7" providerId="ADAL" clId="{5B3C0689-C031-4E1E-BA18-14DA1798C7E4}" dt="2023-01-21T19:43:34.275" v="216"/>
          <ac:grpSpMkLst>
            <pc:docMk/>
            <pc:sldMk cId="154235424" sldId="261"/>
            <ac:grpSpMk id="33" creationId="{CBAF81A8-074F-5B0C-7F5C-AA06E0E62F63}"/>
          </ac:grpSpMkLst>
        </pc:grpChg>
        <pc:grpChg chg="add mod">
          <ac:chgData name="久瑠美 土井" userId="9e67ba71-c777-4f6e-8a28-c17952988ac7" providerId="ADAL" clId="{5B3C0689-C031-4E1E-BA18-14DA1798C7E4}" dt="2023-01-21T20:04:31.599" v="661" actId="1076"/>
          <ac:grpSpMkLst>
            <pc:docMk/>
            <pc:sldMk cId="154235424" sldId="261"/>
            <ac:grpSpMk id="40" creationId="{36AF8BE1-8416-AD3A-4E77-8BF277AB4F72}"/>
          </ac:grpSpMkLst>
        </pc:grpChg>
        <pc:grpChg chg="mod">
          <ac:chgData name="久瑠美 土井" userId="9e67ba71-c777-4f6e-8a28-c17952988ac7" providerId="ADAL" clId="{5B3C0689-C031-4E1E-BA18-14DA1798C7E4}" dt="2023-01-21T19:43:34.275" v="216"/>
          <ac:grpSpMkLst>
            <pc:docMk/>
            <pc:sldMk cId="154235424" sldId="261"/>
            <ac:grpSpMk id="42" creationId="{823EBB4D-57E6-2842-2F50-1680CBE0AEB2}"/>
          </ac:grpSpMkLst>
        </pc:grpChg>
        <pc:cxnChg chg="add mod">
          <ac:chgData name="久瑠美 土井" userId="9e67ba71-c777-4f6e-8a28-c17952988ac7" providerId="ADAL" clId="{5B3C0689-C031-4E1E-BA18-14DA1798C7E4}" dt="2023-01-21T19:47:39.201" v="274" actId="14100"/>
          <ac:cxnSpMkLst>
            <pc:docMk/>
            <pc:sldMk cId="154235424" sldId="261"/>
            <ac:cxnSpMk id="20" creationId="{D33B4CDE-4174-A95A-9D69-1ED0BAA6B230}"/>
          </ac:cxnSpMkLst>
        </pc:cxnChg>
        <pc:cxnChg chg="add mod">
          <ac:chgData name="久瑠美 土井" userId="9e67ba71-c777-4f6e-8a28-c17952988ac7" providerId="ADAL" clId="{5B3C0689-C031-4E1E-BA18-14DA1798C7E4}" dt="2023-01-21T19:59:02.823" v="566" actId="14100"/>
          <ac:cxnSpMkLst>
            <pc:docMk/>
            <pc:sldMk cId="154235424" sldId="261"/>
            <ac:cxnSpMk id="21" creationId="{BC1C5F9A-8666-E88D-6C9D-2D8725E03322}"/>
          </ac:cxnSpMkLst>
        </pc:cxnChg>
        <pc:cxnChg chg="add mod">
          <ac:chgData name="久瑠美 土井" userId="9e67ba71-c777-4f6e-8a28-c17952988ac7" providerId="ADAL" clId="{5B3C0689-C031-4E1E-BA18-14DA1798C7E4}" dt="2023-01-21T20:02:25.708" v="612" actId="14100"/>
          <ac:cxnSpMkLst>
            <pc:docMk/>
            <pc:sldMk cId="154235424" sldId="261"/>
            <ac:cxnSpMk id="22" creationId="{01566661-C6D3-0F26-B732-E9E99602FC7F}"/>
          </ac:cxnSpMkLst>
        </pc:cxnChg>
        <pc:cxnChg chg="add mod">
          <ac:chgData name="久瑠美 土井" userId="9e67ba71-c777-4f6e-8a28-c17952988ac7" providerId="ADAL" clId="{5B3C0689-C031-4E1E-BA18-14DA1798C7E4}" dt="2023-01-21T20:07:07.880" v="704" actId="1037"/>
          <ac:cxnSpMkLst>
            <pc:docMk/>
            <pc:sldMk cId="154235424" sldId="261"/>
            <ac:cxnSpMk id="23" creationId="{6317B1CB-23F2-FB8F-74C0-6DD9516AC85A}"/>
          </ac:cxnSpMkLst>
        </pc:cxnChg>
        <pc:cxnChg chg="add mod">
          <ac:chgData name="久瑠美 土井" userId="9e67ba71-c777-4f6e-8a28-c17952988ac7" providerId="ADAL" clId="{5B3C0689-C031-4E1E-BA18-14DA1798C7E4}" dt="2023-01-21T20:06:59.889" v="698" actId="1076"/>
          <ac:cxnSpMkLst>
            <pc:docMk/>
            <pc:sldMk cId="154235424" sldId="261"/>
            <ac:cxnSpMk id="24" creationId="{98705D38-10F6-8944-F2E0-153D935C22AC}"/>
          </ac:cxnSpMkLst>
        </pc:cxnChg>
        <pc:cxnChg chg="add del mod">
          <ac:chgData name="久瑠美 土井" userId="9e67ba71-c777-4f6e-8a28-c17952988ac7" providerId="ADAL" clId="{5B3C0689-C031-4E1E-BA18-14DA1798C7E4}" dt="2023-01-21T20:03:46.559" v="652" actId="478"/>
          <ac:cxnSpMkLst>
            <pc:docMk/>
            <pc:sldMk cId="154235424" sldId="261"/>
            <ac:cxnSpMk id="25" creationId="{DF3168D3-B2E8-936E-3DFB-5985FAF6BD16}"/>
          </ac:cxnSpMkLst>
        </pc:cxnChg>
        <pc:cxnChg chg="mod">
          <ac:chgData name="久瑠美 土井" userId="9e67ba71-c777-4f6e-8a28-c17952988ac7" providerId="ADAL" clId="{5B3C0689-C031-4E1E-BA18-14DA1798C7E4}" dt="2023-01-21T19:43:34.275" v="216"/>
          <ac:cxnSpMkLst>
            <pc:docMk/>
            <pc:sldMk cId="154235424" sldId="261"/>
            <ac:cxnSpMk id="30" creationId="{93F58A07-64FB-B02C-0708-23FDCA472104}"/>
          </ac:cxnSpMkLst>
        </pc:cxnChg>
        <pc:cxnChg chg="mod">
          <ac:chgData name="久瑠美 土井" userId="9e67ba71-c777-4f6e-8a28-c17952988ac7" providerId="ADAL" clId="{5B3C0689-C031-4E1E-BA18-14DA1798C7E4}" dt="2023-01-21T19:43:34.275" v="216"/>
          <ac:cxnSpMkLst>
            <pc:docMk/>
            <pc:sldMk cId="154235424" sldId="261"/>
            <ac:cxnSpMk id="34" creationId="{396C339B-5AFD-A60F-E090-9B2644EA4C95}"/>
          </ac:cxnSpMkLst>
        </pc:cxnChg>
        <pc:cxnChg chg="add del mod">
          <ac:chgData name="久瑠美 土井" userId="9e67ba71-c777-4f6e-8a28-c17952988ac7" providerId="ADAL" clId="{5B3C0689-C031-4E1E-BA18-14DA1798C7E4}" dt="2023-01-21T19:51:08.882" v="343" actId="478"/>
          <ac:cxnSpMkLst>
            <pc:docMk/>
            <pc:sldMk cId="154235424" sldId="261"/>
            <ac:cxnSpMk id="50" creationId="{D66AB41E-7082-32CF-1745-6C571951E2DB}"/>
          </ac:cxnSpMkLst>
        </pc:cxnChg>
      </pc:sldChg>
      <pc:sldChg chg="add del">
        <pc:chgData name="久瑠美 土井" userId="9e67ba71-c777-4f6e-8a28-c17952988ac7" providerId="ADAL" clId="{5B3C0689-C031-4E1E-BA18-14DA1798C7E4}" dt="2023-01-21T19:49:21.250" v="301"/>
        <pc:sldMkLst>
          <pc:docMk/>
          <pc:sldMk cId="246682035" sldId="262"/>
        </pc:sldMkLst>
      </pc:sldChg>
      <pc:sldChg chg="add del">
        <pc:chgData name="久瑠美 土井" userId="9e67ba71-c777-4f6e-8a28-c17952988ac7" providerId="ADAL" clId="{5B3C0689-C031-4E1E-BA18-14DA1798C7E4}" dt="2023-01-21T20:19:34.305" v="710" actId="47"/>
        <pc:sldMkLst>
          <pc:docMk/>
          <pc:sldMk cId="2003721434" sldId="262"/>
        </pc:sldMkLst>
      </pc:sldChg>
      <pc:sldChg chg="addSp delSp modSp new mod">
        <pc:chgData name="久瑠美 土井" userId="9e67ba71-c777-4f6e-8a28-c17952988ac7" providerId="ADAL" clId="{5B3C0689-C031-4E1E-BA18-14DA1798C7E4}" dt="2023-02-15T09:12:15.652" v="5189" actId="14100"/>
        <pc:sldMkLst>
          <pc:docMk/>
          <pc:sldMk cId="2938242263" sldId="262"/>
        </pc:sldMkLst>
        <pc:spChg chg="mod">
          <ac:chgData name="久瑠美 土井" userId="9e67ba71-c777-4f6e-8a28-c17952988ac7" providerId="ADAL" clId="{5B3C0689-C031-4E1E-BA18-14DA1798C7E4}" dt="2023-01-21T20:19:43.517" v="728" actId="20577"/>
          <ac:spMkLst>
            <pc:docMk/>
            <pc:sldMk cId="2938242263" sldId="262"/>
            <ac:spMk id="2" creationId="{103726EF-8472-6434-D491-E482EF00FB1A}"/>
          </ac:spMkLst>
        </pc:spChg>
        <pc:spChg chg="add mod">
          <ac:chgData name="久瑠美 土井" userId="9e67ba71-c777-4f6e-8a28-c17952988ac7" providerId="ADAL" clId="{5B3C0689-C031-4E1E-BA18-14DA1798C7E4}" dt="2023-02-15T08:08:13.773" v="4569" actId="14100"/>
          <ac:spMkLst>
            <pc:docMk/>
            <pc:sldMk cId="2938242263" sldId="262"/>
            <ac:spMk id="4" creationId="{720B36E7-657A-1D51-EED3-8E3FC5685817}"/>
          </ac:spMkLst>
        </pc:spChg>
        <pc:spChg chg="add del">
          <ac:chgData name="久瑠美 土井" userId="9e67ba71-c777-4f6e-8a28-c17952988ac7" providerId="ADAL" clId="{5B3C0689-C031-4E1E-BA18-14DA1798C7E4}" dt="2023-02-14T09:24:08.099" v="4021" actId="478"/>
          <ac:spMkLst>
            <pc:docMk/>
            <pc:sldMk cId="2938242263" sldId="262"/>
            <ac:spMk id="5" creationId="{8E459A3E-7943-C465-E394-D4C61EEC4732}"/>
          </ac:spMkLst>
        </pc:spChg>
        <pc:spChg chg="add mod">
          <ac:chgData name="久瑠美 土井" userId="9e67ba71-c777-4f6e-8a28-c17952988ac7" providerId="ADAL" clId="{5B3C0689-C031-4E1E-BA18-14DA1798C7E4}" dt="2023-02-14T09:24:28.147" v="4039" actId="1076"/>
          <ac:spMkLst>
            <pc:docMk/>
            <pc:sldMk cId="2938242263" sldId="262"/>
            <ac:spMk id="6" creationId="{DC234625-E177-06F3-D5FA-C2D4188D04C2}"/>
          </ac:spMkLst>
        </pc:spChg>
        <pc:spChg chg="add mod">
          <ac:chgData name="久瑠美 土井" userId="9e67ba71-c777-4f6e-8a28-c17952988ac7" providerId="ADAL" clId="{5B3C0689-C031-4E1E-BA18-14DA1798C7E4}" dt="2023-02-14T09:37:56.527" v="4338" actId="1076"/>
          <ac:spMkLst>
            <pc:docMk/>
            <pc:sldMk cId="2938242263" sldId="262"/>
            <ac:spMk id="7" creationId="{92220339-B1DC-B341-C07A-F18B637A4FF5}"/>
          </ac:spMkLst>
        </pc:spChg>
        <pc:spChg chg="add mod">
          <ac:chgData name="久瑠美 土井" userId="9e67ba71-c777-4f6e-8a28-c17952988ac7" providerId="ADAL" clId="{5B3C0689-C031-4E1E-BA18-14DA1798C7E4}" dt="2023-02-15T08:09:52.580" v="4627" actId="207"/>
          <ac:spMkLst>
            <pc:docMk/>
            <pc:sldMk cId="2938242263" sldId="262"/>
            <ac:spMk id="8" creationId="{59B096E0-49E9-F865-9643-2535FD7B9C91}"/>
          </ac:spMkLst>
        </pc:spChg>
        <pc:spChg chg="add del mod">
          <ac:chgData name="久瑠美 土井" userId="9e67ba71-c777-4f6e-8a28-c17952988ac7" providerId="ADAL" clId="{5B3C0689-C031-4E1E-BA18-14DA1798C7E4}" dt="2023-02-14T09:37:14.925" v="4324" actId="478"/>
          <ac:spMkLst>
            <pc:docMk/>
            <pc:sldMk cId="2938242263" sldId="262"/>
            <ac:spMk id="9" creationId="{E789CDED-684A-86C7-7AF5-58A4A3AD58D7}"/>
          </ac:spMkLst>
        </pc:spChg>
        <pc:spChg chg="add del mod">
          <ac:chgData name="久瑠美 土井" userId="9e67ba71-c777-4f6e-8a28-c17952988ac7" providerId="ADAL" clId="{5B3C0689-C031-4E1E-BA18-14DA1798C7E4}" dt="2023-02-14T09:31:02.501" v="4249" actId="478"/>
          <ac:spMkLst>
            <pc:docMk/>
            <pc:sldMk cId="2938242263" sldId="262"/>
            <ac:spMk id="10" creationId="{81CC0CC9-61C2-70B1-0520-FFEEB56CF125}"/>
          </ac:spMkLst>
        </pc:spChg>
        <pc:spChg chg="add mod">
          <ac:chgData name="久瑠美 土井" userId="9e67ba71-c777-4f6e-8a28-c17952988ac7" providerId="ADAL" clId="{5B3C0689-C031-4E1E-BA18-14DA1798C7E4}" dt="2023-02-15T08:14:43.553" v="4654" actId="1037"/>
          <ac:spMkLst>
            <pc:docMk/>
            <pc:sldMk cId="2938242263" sldId="262"/>
            <ac:spMk id="11" creationId="{2A70DFDA-5699-F0C5-BF09-4DD525ADF2C0}"/>
          </ac:spMkLst>
        </pc:spChg>
        <pc:spChg chg="add del mod">
          <ac:chgData name="久瑠美 土井" userId="9e67ba71-c777-4f6e-8a28-c17952988ac7" providerId="ADAL" clId="{5B3C0689-C031-4E1E-BA18-14DA1798C7E4}" dt="2023-02-15T08:08:32.514" v="4573" actId="1037"/>
          <ac:spMkLst>
            <pc:docMk/>
            <pc:sldMk cId="2938242263" sldId="262"/>
            <ac:spMk id="12" creationId="{2CA662CA-5DA9-76AD-8868-8CC730ACE601}"/>
          </ac:spMkLst>
        </pc:spChg>
        <pc:spChg chg="add del mod">
          <ac:chgData name="久瑠美 土井" userId="9e67ba71-c777-4f6e-8a28-c17952988ac7" providerId="ADAL" clId="{5B3C0689-C031-4E1E-BA18-14DA1798C7E4}" dt="2023-02-14T09:30:07.129" v="4225" actId="478"/>
          <ac:spMkLst>
            <pc:docMk/>
            <pc:sldMk cId="2938242263" sldId="262"/>
            <ac:spMk id="13" creationId="{71EDC83C-C18B-71EA-F86D-2770A27D3B36}"/>
          </ac:spMkLst>
        </pc:spChg>
        <pc:spChg chg="add del mod">
          <ac:chgData name="久瑠美 土井" userId="9e67ba71-c777-4f6e-8a28-c17952988ac7" providerId="ADAL" clId="{5B3C0689-C031-4E1E-BA18-14DA1798C7E4}" dt="2023-02-14T09:38:22.381" v="4347" actId="478"/>
          <ac:spMkLst>
            <pc:docMk/>
            <pc:sldMk cId="2938242263" sldId="262"/>
            <ac:spMk id="14" creationId="{A8FDC683-116C-7892-2EC1-AB65EA9614CF}"/>
          </ac:spMkLst>
        </pc:spChg>
        <pc:spChg chg="add mod">
          <ac:chgData name="久瑠美 土井" userId="9e67ba71-c777-4f6e-8a28-c17952988ac7" providerId="ADAL" clId="{5B3C0689-C031-4E1E-BA18-14DA1798C7E4}" dt="2023-02-15T08:07:33.127" v="4568" actId="1036"/>
          <ac:spMkLst>
            <pc:docMk/>
            <pc:sldMk cId="2938242263" sldId="262"/>
            <ac:spMk id="15" creationId="{F0114ACB-9438-0D1D-3057-BAB55ADE3C3F}"/>
          </ac:spMkLst>
        </pc:spChg>
        <pc:spChg chg="add mod">
          <ac:chgData name="久瑠美 土井" userId="9e67ba71-c777-4f6e-8a28-c17952988ac7" providerId="ADAL" clId="{5B3C0689-C031-4E1E-BA18-14DA1798C7E4}" dt="2023-02-15T08:13:17.009" v="4635" actId="207"/>
          <ac:spMkLst>
            <pc:docMk/>
            <pc:sldMk cId="2938242263" sldId="262"/>
            <ac:spMk id="16" creationId="{115E9AEB-A6AD-9108-9A99-1F3774F3D2CF}"/>
          </ac:spMkLst>
        </pc:spChg>
        <pc:spChg chg="add del mod">
          <ac:chgData name="久瑠美 土井" userId="9e67ba71-c777-4f6e-8a28-c17952988ac7" providerId="ADAL" clId="{5B3C0689-C031-4E1E-BA18-14DA1798C7E4}" dt="2023-02-15T08:09:55.245" v="4628" actId="478"/>
          <ac:spMkLst>
            <pc:docMk/>
            <pc:sldMk cId="2938242263" sldId="262"/>
            <ac:spMk id="18" creationId="{1181FCC0-6E77-80EA-0814-9E8520A823CF}"/>
          </ac:spMkLst>
        </pc:spChg>
        <pc:spChg chg="add mod">
          <ac:chgData name="久瑠美 土井" userId="9e67ba71-c777-4f6e-8a28-c17952988ac7" providerId="ADAL" clId="{5B3C0689-C031-4E1E-BA18-14DA1798C7E4}" dt="2023-02-15T08:15:29.693" v="4693" actId="14100"/>
          <ac:spMkLst>
            <pc:docMk/>
            <pc:sldMk cId="2938242263" sldId="262"/>
            <ac:spMk id="19" creationId="{EF689522-1013-3918-4D52-010163FF861E}"/>
          </ac:spMkLst>
        </pc:spChg>
        <pc:spChg chg="mod">
          <ac:chgData name="久瑠美 土井" userId="9e67ba71-c777-4f6e-8a28-c17952988ac7" providerId="ADAL" clId="{5B3C0689-C031-4E1E-BA18-14DA1798C7E4}" dt="2023-02-15T08:09:58.868" v="4629"/>
          <ac:spMkLst>
            <pc:docMk/>
            <pc:sldMk cId="2938242263" sldId="262"/>
            <ac:spMk id="40" creationId="{3A6A5FB5-ABF4-39EE-7D45-2F985A517D6C}"/>
          </ac:spMkLst>
        </pc:spChg>
        <pc:grpChg chg="add mod">
          <ac:chgData name="久瑠美 土井" userId="9e67ba71-c777-4f6e-8a28-c17952988ac7" providerId="ADAL" clId="{5B3C0689-C031-4E1E-BA18-14DA1798C7E4}" dt="2023-02-15T08:09:48.184" v="4626" actId="164"/>
          <ac:grpSpMkLst>
            <pc:docMk/>
            <pc:sldMk cId="2938242263" sldId="262"/>
            <ac:grpSpMk id="38" creationId="{98292144-9694-2B24-0AF1-C4C5347E8DCB}"/>
          </ac:grpSpMkLst>
        </pc:grpChg>
        <pc:grpChg chg="add mod">
          <ac:chgData name="久瑠美 土井" userId="9e67ba71-c777-4f6e-8a28-c17952988ac7" providerId="ADAL" clId="{5B3C0689-C031-4E1E-BA18-14DA1798C7E4}" dt="2023-02-15T08:10:19.409" v="4634" actId="1076"/>
          <ac:grpSpMkLst>
            <pc:docMk/>
            <pc:sldMk cId="2938242263" sldId="262"/>
            <ac:grpSpMk id="39" creationId="{3003CFB0-48F6-7EC4-F584-D614207953CB}"/>
          </ac:grpSpMkLst>
        </pc:grpChg>
        <pc:picChg chg="add del mod ord modCrop">
          <ac:chgData name="久瑠美 土井" userId="9e67ba71-c777-4f6e-8a28-c17952988ac7" providerId="ADAL" clId="{5B3C0689-C031-4E1E-BA18-14DA1798C7E4}" dt="2023-02-14T09:34:07.833" v="4265" actId="478"/>
          <ac:picMkLst>
            <pc:docMk/>
            <pc:sldMk cId="2938242263" sldId="262"/>
            <ac:picMk id="3" creationId="{E0703CF8-90ED-7B0B-9DE6-00ECAB71AA72}"/>
          </ac:picMkLst>
        </pc:picChg>
        <pc:picChg chg="add mod ord">
          <ac:chgData name="久瑠美 土井" userId="9e67ba71-c777-4f6e-8a28-c17952988ac7" providerId="ADAL" clId="{5B3C0689-C031-4E1E-BA18-14DA1798C7E4}" dt="2023-02-15T08:10:04.797" v="4633" actId="1076"/>
          <ac:picMkLst>
            <pc:docMk/>
            <pc:sldMk cId="2938242263" sldId="262"/>
            <ac:picMk id="17" creationId="{78168523-857D-DE85-D095-5B18A85895CF}"/>
          </ac:picMkLst>
        </pc:picChg>
        <pc:picChg chg="add mod">
          <ac:chgData name="久瑠美 土井" userId="9e67ba71-c777-4f6e-8a28-c17952988ac7" providerId="ADAL" clId="{5B3C0689-C031-4E1E-BA18-14DA1798C7E4}" dt="2023-02-15T09:12:15.652" v="5189" actId="14100"/>
          <ac:picMkLst>
            <pc:docMk/>
            <pc:sldMk cId="2938242263" sldId="262"/>
            <ac:picMk id="52" creationId="{1F3892C6-CDE8-8433-B267-06D0A32889DB}"/>
          </ac:picMkLst>
        </pc:picChg>
        <pc:cxnChg chg="add mod">
          <ac:chgData name="久瑠美 土井" userId="9e67ba71-c777-4f6e-8a28-c17952988ac7" providerId="ADAL" clId="{5B3C0689-C031-4E1E-BA18-14DA1798C7E4}" dt="2023-02-15T08:07:15.874" v="4554" actId="1035"/>
          <ac:cxnSpMkLst>
            <pc:docMk/>
            <pc:sldMk cId="2938242263" sldId="262"/>
            <ac:cxnSpMk id="3" creationId="{CA193889-AAD8-D9CE-C6D9-731B4FDC2B80}"/>
          </ac:cxnSpMkLst>
        </pc:cxnChg>
        <pc:cxnChg chg="add mod">
          <ac:chgData name="久瑠美 土井" userId="9e67ba71-c777-4f6e-8a28-c17952988ac7" providerId="ADAL" clId="{5B3C0689-C031-4E1E-BA18-14DA1798C7E4}" dt="2023-02-15T08:15:07.794" v="4688" actId="1076"/>
          <ac:cxnSpMkLst>
            <pc:docMk/>
            <pc:sldMk cId="2938242263" sldId="262"/>
            <ac:cxnSpMk id="13" creationId="{A04B9248-6EC5-9385-F50C-C42C86B1A5AC}"/>
          </ac:cxnSpMkLst>
        </pc:cxnChg>
        <pc:cxnChg chg="add mod">
          <ac:chgData name="久瑠美 土井" userId="9e67ba71-c777-4f6e-8a28-c17952988ac7" providerId="ADAL" clId="{5B3C0689-C031-4E1E-BA18-14DA1798C7E4}" dt="2023-02-15T08:06:55.269" v="4548" actId="1035"/>
          <ac:cxnSpMkLst>
            <pc:docMk/>
            <pc:sldMk cId="2938242263" sldId="262"/>
            <ac:cxnSpMk id="14" creationId="{E9FBE9ED-AA2F-C914-2424-B18F112BF224}"/>
          </ac:cxnSpMkLst>
        </pc:cxnChg>
        <pc:cxnChg chg="add mod">
          <ac:chgData name="久瑠美 土井" userId="9e67ba71-c777-4f6e-8a28-c17952988ac7" providerId="ADAL" clId="{5B3C0689-C031-4E1E-BA18-14DA1798C7E4}" dt="2023-02-15T08:06:46.101" v="4538" actId="1037"/>
          <ac:cxnSpMkLst>
            <pc:docMk/>
            <pc:sldMk cId="2938242263" sldId="262"/>
            <ac:cxnSpMk id="20" creationId="{D4AADBCD-C1B4-6F9C-BA30-1B4E2D127328}"/>
          </ac:cxnSpMkLst>
        </pc:cxnChg>
        <pc:cxnChg chg="add mod">
          <ac:chgData name="久瑠美 土井" userId="9e67ba71-c777-4f6e-8a28-c17952988ac7" providerId="ADAL" clId="{5B3C0689-C031-4E1E-BA18-14DA1798C7E4}" dt="2023-02-15T08:08:49.201" v="4582" actId="1036"/>
          <ac:cxnSpMkLst>
            <pc:docMk/>
            <pc:sldMk cId="2938242263" sldId="262"/>
            <ac:cxnSpMk id="21" creationId="{5D6013E8-11D3-6CC5-A86C-7AB502A25B6E}"/>
          </ac:cxnSpMkLst>
        </pc:cxnChg>
        <pc:cxnChg chg="add mod">
          <ac:chgData name="久瑠美 土井" userId="9e67ba71-c777-4f6e-8a28-c17952988ac7" providerId="ADAL" clId="{5B3C0689-C031-4E1E-BA18-14DA1798C7E4}" dt="2023-02-15T08:06:52.743" v="4545" actId="1035"/>
          <ac:cxnSpMkLst>
            <pc:docMk/>
            <pc:sldMk cId="2938242263" sldId="262"/>
            <ac:cxnSpMk id="22" creationId="{28908EA5-5AF6-D8C9-0B2F-189F8DB4FF40}"/>
          </ac:cxnSpMkLst>
        </pc:cxnChg>
        <pc:cxnChg chg="add mod">
          <ac:chgData name="久瑠美 土井" userId="9e67ba71-c777-4f6e-8a28-c17952988ac7" providerId="ADAL" clId="{5B3C0689-C031-4E1E-BA18-14DA1798C7E4}" dt="2023-02-15T08:08:49.201" v="4582" actId="1036"/>
          <ac:cxnSpMkLst>
            <pc:docMk/>
            <pc:sldMk cId="2938242263" sldId="262"/>
            <ac:cxnSpMk id="23" creationId="{E189D162-FECB-0934-F02B-E2EE1C509908}"/>
          </ac:cxnSpMkLst>
        </pc:cxnChg>
        <pc:cxnChg chg="add mod">
          <ac:chgData name="久瑠美 土井" userId="9e67ba71-c777-4f6e-8a28-c17952988ac7" providerId="ADAL" clId="{5B3C0689-C031-4E1E-BA18-14DA1798C7E4}" dt="2023-02-15T08:08:49.201" v="4582" actId="1036"/>
          <ac:cxnSpMkLst>
            <pc:docMk/>
            <pc:sldMk cId="2938242263" sldId="262"/>
            <ac:cxnSpMk id="24" creationId="{A0ECB5C3-D936-5DB9-B5CB-E97F1E0EAD4D}"/>
          </ac:cxnSpMkLst>
        </pc:cxnChg>
        <pc:cxnChg chg="add mod">
          <ac:chgData name="久瑠美 土井" userId="9e67ba71-c777-4f6e-8a28-c17952988ac7" providerId="ADAL" clId="{5B3C0689-C031-4E1E-BA18-14DA1798C7E4}" dt="2023-02-15T08:08:49.201" v="4582" actId="1036"/>
          <ac:cxnSpMkLst>
            <pc:docMk/>
            <pc:sldMk cId="2938242263" sldId="262"/>
            <ac:cxnSpMk id="25" creationId="{6A7E968A-5D66-05FF-453D-5A7EDF5CFA73}"/>
          </ac:cxnSpMkLst>
        </pc:cxnChg>
        <pc:cxnChg chg="add mod">
          <ac:chgData name="久瑠美 土井" userId="9e67ba71-c777-4f6e-8a28-c17952988ac7" providerId="ADAL" clId="{5B3C0689-C031-4E1E-BA18-14DA1798C7E4}" dt="2023-02-15T08:08:49.201" v="4582" actId="1036"/>
          <ac:cxnSpMkLst>
            <pc:docMk/>
            <pc:sldMk cId="2938242263" sldId="262"/>
            <ac:cxnSpMk id="26" creationId="{05FDFFE2-8837-37D4-2C38-61542234CA9C}"/>
          </ac:cxnSpMkLst>
        </pc:cxnChg>
        <pc:cxnChg chg="add mod">
          <ac:chgData name="久瑠美 土井" userId="9e67ba71-c777-4f6e-8a28-c17952988ac7" providerId="ADAL" clId="{5B3C0689-C031-4E1E-BA18-14DA1798C7E4}" dt="2023-02-15T08:06:49.872" v="4540" actId="1035"/>
          <ac:cxnSpMkLst>
            <pc:docMk/>
            <pc:sldMk cId="2938242263" sldId="262"/>
            <ac:cxnSpMk id="27" creationId="{C1705096-F8DD-B6CC-0DBA-8467A5A1E530}"/>
          </ac:cxnSpMkLst>
        </pc:cxnChg>
        <pc:cxnChg chg="add mod">
          <ac:chgData name="久瑠美 土井" userId="9e67ba71-c777-4f6e-8a28-c17952988ac7" providerId="ADAL" clId="{5B3C0689-C031-4E1E-BA18-14DA1798C7E4}" dt="2023-02-15T08:09:48.184" v="4626" actId="164"/>
          <ac:cxnSpMkLst>
            <pc:docMk/>
            <pc:sldMk cId="2938242263" sldId="262"/>
            <ac:cxnSpMk id="29" creationId="{B9DE151D-76CD-0912-95D3-A8BC8F0F2ABE}"/>
          </ac:cxnSpMkLst>
        </pc:cxnChg>
        <pc:cxnChg chg="add mod">
          <ac:chgData name="久瑠美 土井" userId="9e67ba71-c777-4f6e-8a28-c17952988ac7" providerId="ADAL" clId="{5B3C0689-C031-4E1E-BA18-14DA1798C7E4}" dt="2023-02-15T08:09:48.184" v="4626" actId="164"/>
          <ac:cxnSpMkLst>
            <pc:docMk/>
            <pc:sldMk cId="2938242263" sldId="262"/>
            <ac:cxnSpMk id="35" creationId="{2A666C85-19C5-BD30-004E-C8939CB39631}"/>
          </ac:cxnSpMkLst>
        </pc:cxnChg>
        <pc:cxnChg chg="mod">
          <ac:chgData name="久瑠美 土井" userId="9e67ba71-c777-4f6e-8a28-c17952988ac7" providerId="ADAL" clId="{5B3C0689-C031-4E1E-BA18-14DA1798C7E4}" dt="2023-02-15T08:09:58.868" v="4629"/>
          <ac:cxnSpMkLst>
            <pc:docMk/>
            <pc:sldMk cId="2938242263" sldId="262"/>
            <ac:cxnSpMk id="41" creationId="{1D10D853-12E0-F00E-674C-A5E397679079}"/>
          </ac:cxnSpMkLst>
        </pc:cxnChg>
        <pc:cxnChg chg="mod">
          <ac:chgData name="久瑠美 土井" userId="9e67ba71-c777-4f6e-8a28-c17952988ac7" providerId="ADAL" clId="{5B3C0689-C031-4E1E-BA18-14DA1798C7E4}" dt="2023-02-15T08:09:58.868" v="4629"/>
          <ac:cxnSpMkLst>
            <pc:docMk/>
            <pc:sldMk cId="2938242263" sldId="262"/>
            <ac:cxnSpMk id="42" creationId="{1F0FEDCF-EBC7-EC67-1F69-B6F36CAD8B61}"/>
          </ac:cxnSpMkLst>
        </pc:cxnChg>
        <pc:cxnChg chg="add mod">
          <ac:chgData name="久瑠美 土井" userId="9e67ba71-c777-4f6e-8a28-c17952988ac7" providerId="ADAL" clId="{5B3C0689-C031-4E1E-BA18-14DA1798C7E4}" dt="2023-02-15T08:14:17.110" v="4642" actId="693"/>
          <ac:cxnSpMkLst>
            <pc:docMk/>
            <pc:sldMk cId="2938242263" sldId="262"/>
            <ac:cxnSpMk id="44" creationId="{A4748EB7-860C-376F-8429-07027F08D8D8}"/>
          </ac:cxnSpMkLst>
        </pc:cxnChg>
        <pc:cxnChg chg="add mod">
          <ac:chgData name="久瑠美 土井" userId="9e67ba71-c777-4f6e-8a28-c17952988ac7" providerId="ADAL" clId="{5B3C0689-C031-4E1E-BA18-14DA1798C7E4}" dt="2023-02-15T08:14:27.936" v="4645" actId="1035"/>
          <ac:cxnSpMkLst>
            <pc:docMk/>
            <pc:sldMk cId="2938242263" sldId="262"/>
            <ac:cxnSpMk id="45" creationId="{ED43C1C9-4215-28F5-D0D5-7A20A5FA2EE5}"/>
          </ac:cxnSpMkLst>
        </pc:cxnChg>
        <pc:cxnChg chg="add mod">
          <ac:chgData name="久瑠美 土井" userId="9e67ba71-c777-4f6e-8a28-c17952988ac7" providerId="ADAL" clId="{5B3C0689-C031-4E1E-BA18-14DA1798C7E4}" dt="2023-02-15T08:14:47.527" v="4662" actId="1038"/>
          <ac:cxnSpMkLst>
            <pc:docMk/>
            <pc:sldMk cId="2938242263" sldId="262"/>
            <ac:cxnSpMk id="46" creationId="{2CFC1169-88C2-CED4-C92B-443AA953BCAD}"/>
          </ac:cxnSpMkLst>
        </pc:cxnChg>
        <pc:cxnChg chg="add mod">
          <ac:chgData name="久瑠美 土井" userId="9e67ba71-c777-4f6e-8a28-c17952988ac7" providerId="ADAL" clId="{5B3C0689-C031-4E1E-BA18-14DA1798C7E4}" dt="2023-02-15T08:15:03.401" v="4686" actId="1037"/>
          <ac:cxnSpMkLst>
            <pc:docMk/>
            <pc:sldMk cId="2938242263" sldId="262"/>
            <ac:cxnSpMk id="47" creationId="{9D08852B-D6A2-50FC-5AEA-13BC33AE915F}"/>
          </ac:cxnSpMkLst>
        </pc:cxnChg>
        <pc:cxnChg chg="add mod">
          <ac:chgData name="久瑠美 土井" userId="9e67ba71-c777-4f6e-8a28-c17952988ac7" providerId="ADAL" clId="{5B3C0689-C031-4E1E-BA18-14DA1798C7E4}" dt="2023-02-15T08:15:13.193" v="4690" actId="1076"/>
          <ac:cxnSpMkLst>
            <pc:docMk/>
            <pc:sldMk cId="2938242263" sldId="262"/>
            <ac:cxnSpMk id="48" creationId="{211CF254-48AD-5796-A8CB-0AE78DCD94FA}"/>
          </ac:cxnSpMkLst>
        </pc:cxnChg>
        <pc:cxnChg chg="add mod">
          <ac:chgData name="久瑠美 土井" userId="9e67ba71-c777-4f6e-8a28-c17952988ac7" providerId="ADAL" clId="{5B3C0689-C031-4E1E-BA18-14DA1798C7E4}" dt="2023-02-15T08:15:46.226" v="4714" actId="1038"/>
          <ac:cxnSpMkLst>
            <pc:docMk/>
            <pc:sldMk cId="2938242263" sldId="262"/>
            <ac:cxnSpMk id="49" creationId="{9C0532D4-9B95-EB2F-9BDE-0AA830D3F7B9}"/>
          </ac:cxnSpMkLst>
        </pc:cxnChg>
        <pc:cxnChg chg="add mod">
          <ac:chgData name="久瑠美 土井" userId="9e67ba71-c777-4f6e-8a28-c17952988ac7" providerId="ADAL" clId="{5B3C0689-C031-4E1E-BA18-14DA1798C7E4}" dt="2023-02-15T08:15:59.724" v="4721" actId="1037"/>
          <ac:cxnSpMkLst>
            <pc:docMk/>
            <pc:sldMk cId="2938242263" sldId="262"/>
            <ac:cxnSpMk id="50" creationId="{BC37BFDB-8551-191C-E89E-F690D911AC3E}"/>
          </ac:cxnSpMkLst>
        </pc:cxnChg>
        <pc:cxnChg chg="add mod">
          <ac:chgData name="久瑠美 土井" userId="9e67ba71-c777-4f6e-8a28-c17952988ac7" providerId="ADAL" clId="{5B3C0689-C031-4E1E-BA18-14DA1798C7E4}" dt="2023-02-15T08:15:57.074" v="4719" actId="1038"/>
          <ac:cxnSpMkLst>
            <pc:docMk/>
            <pc:sldMk cId="2938242263" sldId="262"/>
            <ac:cxnSpMk id="51" creationId="{D8B8FF8F-522E-19C3-FDCE-103958F19062}"/>
          </ac:cxnSpMkLst>
        </pc:cxnChg>
      </pc:sldChg>
      <pc:sldChg chg="add del">
        <pc:chgData name="久瑠美 土井" userId="9e67ba71-c777-4f6e-8a28-c17952988ac7" providerId="ADAL" clId="{5B3C0689-C031-4E1E-BA18-14DA1798C7E4}" dt="2023-01-21T19:44:51.154" v="236" actId="47"/>
        <pc:sldMkLst>
          <pc:docMk/>
          <pc:sldMk cId="3040679188" sldId="262"/>
        </pc:sldMkLst>
      </pc:sldChg>
      <pc:sldChg chg="addSp delSp modSp new mod">
        <pc:chgData name="久瑠美 土井" userId="9e67ba71-c777-4f6e-8a28-c17952988ac7" providerId="ADAL" clId="{5B3C0689-C031-4E1E-BA18-14DA1798C7E4}" dt="2023-01-21T20:41:06.792" v="738" actId="22"/>
        <pc:sldMkLst>
          <pc:docMk/>
          <pc:sldMk cId="3013699249" sldId="263"/>
        </pc:sldMkLst>
        <pc:picChg chg="add del">
          <ac:chgData name="久瑠美 土井" userId="9e67ba71-c777-4f6e-8a28-c17952988ac7" providerId="ADAL" clId="{5B3C0689-C031-4E1E-BA18-14DA1798C7E4}" dt="2023-01-21T20:37:29.865" v="731" actId="478"/>
          <ac:picMkLst>
            <pc:docMk/>
            <pc:sldMk cId="3013699249" sldId="263"/>
            <ac:picMk id="4" creationId="{90DE61CB-A0C9-BD09-1405-A1886D48A960}"/>
          </ac:picMkLst>
        </pc:picChg>
        <pc:picChg chg="add mod">
          <ac:chgData name="久瑠美 土井" userId="9e67ba71-c777-4f6e-8a28-c17952988ac7" providerId="ADAL" clId="{5B3C0689-C031-4E1E-BA18-14DA1798C7E4}" dt="2023-01-21T20:40:37.501" v="736" actId="1076"/>
          <ac:picMkLst>
            <pc:docMk/>
            <pc:sldMk cId="3013699249" sldId="263"/>
            <ac:picMk id="6" creationId="{EB3664A5-FE60-AB35-768E-86A7469ADB12}"/>
          </ac:picMkLst>
        </pc:picChg>
        <pc:picChg chg="add del">
          <ac:chgData name="久瑠美 土井" userId="9e67ba71-c777-4f6e-8a28-c17952988ac7" providerId="ADAL" clId="{5B3C0689-C031-4E1E-BA18-14DA1798C7E4}" dt="2023-01-21T20:41:06.792" v="738" actId="22"/>
          <ac:picMkLst>
            <pc:docMk/>
            <pc:sldMk cId="3013699249" sldId="263"/>
            <ac:picMk id="8" creationId="{EE4648E9-C2FA-A998-ECAC-726C71E4E566}"/>
          </ac:picMkLst>
        </pc:picChg>
      </pc:sldChg>
      <pc:sldChg chg="addSp new del mod">
        <pc:chgData name="久瑠美 土井" userId="9e67ba71-c777-4f6e-8a28-c17952988ac7" providerId="ADAL" clId="{5B3C0689-C031-4E1E-BA18-14DA1798C7E4}" dt="2023-01-21T20:56:08.475" v="741" actId="47"/>
        <pc:sldMkLst>
          <pc:docMk/>
          <pc:sldMk cId="411414119" sldId="264"/>
        </pc:sldMkLst>
        <pc:picChg chg="add">
          <ac:chgData name="久瑠美 土井" userId="9e67ba71-c777-4f6e-8a28-c17952988ac7" providerId="ADAL" clId="{5B3C0689-C031-4E1E-BA18-14DA1798C7E4}" dt="2023-01-21T20:56:03.061" v="740" actId="22"/>
          <ac:picMkLst>
            <pc:docMk/>
            <pc:sldMk cId="411414119" sldId="264"/>
            <ac:picMk id="4" creationId="{DE3EECFD-7B36-47FF-8E47-4147DC25AAD5}"/>
          </ac:picMkLst>
        </pc:picChg>
      </pc:sldChg>
      <pc:sldChg chg="addSp delSp modSp new mod">
        <pc:chgData name="久瑠美 土井" userId="9e67ba71-c777-4f6e-8a28-c17952988ac7" providerId="ADAL" clId="{5B3C0689-C031-4E1E-BA18-14DA1798C7E4}" dt="2023-01-21T20:57:39.800" v="750" actId="207"/>
        <pc:sldMkLst>
          <pc:docMk/>
          <pc:sldMk cId="2253205339" sldId="264"/>
        </pc:sldMkLst>
        <pc:spChg chg="add mod ord">
          <ac:chgData name="久瑠美 土井" userId="9e67ba71-c777-4f6e-8a28-c17952988ac7" providerId="ADAL" clId="{5B3C0689-C031-4E1E-BA18-14DA1798C7E4}" dt="2023-01-21T20:57:39.800" v="750" actId="207"/>
          <ac:spMkLst>
            <pc:docMk/>
            <pc:sldMk cId="2253205339" sldId="264"/>
            <ac:spMk id="7" creationId="{0852669E-1CA4-58DC-48E9-DB3E7BCAE25C}"/>
          </ac:spMkLst>
        </pc:spChg>
        <pc:picChg chg="add del">
          <ac:chgData name="久瑠美 土井" userId="9e67ba71-c777-4f6e-8a28-c17952988ac7" providerId="ADAL" clId="{5B3C0689-C031-4E1E-BA18-14DA1798C7E4}" dt="2023-01-21T20:56:44.468" v="744" actId="478"/>
          <ac:picMkLst>
            <pc:docMk/>
            <pc:sldMk cId="2253205339" sldId="264"/>
            <ac:picMk id="4" creationId="{0116346A-F9CD-59C4-59FB-04F857F49B02}"/>
          </ac:picMkLst>
        </pc:picChg>
        <pc:picChg chg="add">
          <ac:chgData name="久瑠美 土井" userId="9e67ba71-c777-4f6e-8a28-c17952988ac7" providerId="ADAL" clId="{5B3C0689-C031-4E1E-BA18-14DA1798C7E4}" dt="2023-01-21T20:57:18.591" v="745" actId="22"/>
          <ac:picMkLst>
            <pc:docMk/>
            <pc:sldMk cId="2253205339" sldId="264"/>
            <ac:picMk id="6" creationId="{5AC6672C-7742-8DFE-759B-BD1108BE7495}"/>
          </ac:picMkLst>
        </pc:picChg>
      </pc:sldChg>
      <pc:sldChg chg="addSp modSp new mod">
        <pc:chgData name="久瑠美 土井" userId="9e67ba71-c777-4f6e-8a28-c17952988ac7" providerId="ADAL" clId="{5B3C0689-C031-4E1E-BA18-14DA1798C7E4}" dt="2023-01-22T05:57:12.890" v="864" actId="20577"/>
        <pc:sldMkLst>
          <pc:docMk/>
          <pc:sldMk cId="515982152" sldId="265"/>
        </pc:sldMkLst>
        <pc:spChg chg="mod">
          <ac:chgData name="久瑠美 土井" userId="9e67ba71-c777-4f6e-8a28-c17952988ac7" providerId="ADAL" clId="{5B3C0689-C031-4E1E-BA18-14DA1798C7E4}" dt="2023-01-22T05:57:12.890" v="864" actId="20577"/>
          <ac:spMkLst>
            <pc:docMk/>
            <pc:sldMk cId="515982152" sldId="265"/>
            <ac:spMk id="2" creationId="{A9F6F58E-B240-92A1-1348-D2A19CEA5124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5" creationId="{41D87770-EE06-CD0B-1963-03F64FB4D3DD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" creationId="{890997E8-F0A6-FCBB-3E26-FB65B9CD7044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" creationId="{438C9F69-352D-41F0-80F0-771BEC60AEBD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8" creationId="{3A9070DA-4389-7FDE-BEB3-E0F7643AC157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9" creationId="{D758044E-D125-A1DF-79A3-0CB99535C3C0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10" creationId="{3EBA6635-7AE0-5F2C-9AFC-8D996B5946A8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11" creationId="{66922F85-5AE0-0A75-3F86-5DCC450AF4FF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12" creationId="{A85D85D5-E5AD-6A8A-53B4-B8EB31223DE1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13" creationId="{615E06C2-CBB8-500C-2C68-25F76A3B10FA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14" creationId="{429BFD43-47EC-2E39-E3FA-6AEF05748A1E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18" creationId="{02F2D5E8-3BEB-7920-AD84-8889C85D18FD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21" creationId="{415FB24D-0756-8107-7C65-711A56918D80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22" creationId="{38D62C0A-8ACC-6AAA-0D17-43E865429C0D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23" creationId="{0112D0BD-940E-2CF0-AAF7-42162AE7EEDB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24" creationId="{DA7D4F98-B243-0629-D505-879CEB53166C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33" creationId="{0D194800-A732-AD88-0DBD-BBCE0252CF2D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34" creationId="{DC1E8782-B0C0-67D8-663F-5FA330C9A975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35" creationId="{21FACC52-A0DF-66B4-4800-E80D2A50D87E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36" creationId="{687E75F7-84B8-6B69-9786-5C1C1EE3D894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37" creationId="{AEEFBDDD-959E-E547-BE32-BC8BB1258D55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42" creationId="{9E2B0F24-B492-D8DA-C75C-0FA7811828B9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44" creationId="{5CD5F407-15AC-349D-C34D-AFB816D365ED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45" creationId="{4C0076B4-22D0-3C9A-9171-3B0787518266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46" creationId="{B93724A1-5F49-ADBE-1223-FC684D6C842F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47" creationId="{D2BB1EB0-B1BC-59FA-0A1C-84A8EF723DD3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48" creationId="{81D56665-64D9-BE87-8652-C851057C3DC4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49" creationId="{6222C612-F685-8DA2-9F80-6D9C2DEE9D0A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51" creationId="{5C612284-757A-15FD-54E1-F4D39431C594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52" creationId="{9C54E2A7-4DCD-5A55-D031-29F3BB69D65D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53" creationId="{1A9F1083-E37D-13EE-6004-F4B59E8931E9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54" creationId="{41B09D1C-AFC2-DA96-0A1C-E6B777332551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55" creationId="{F27A37F3-6834-ED90-20AE-442A1FC44AA3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56" creationId="{3A9B2A0F-A967-6BA9-71D8-7BE34B9C354E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58" creationId="{ABECF197-3786-F33B-4E1B-03FE422C9BF0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59" creationId="{AAE3CB8E-E588-7ED7-4D3C-50BA0017A00E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0" creationId="{4FBAF9DB-3458-AC3D-2C35-84ADFB9C984B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1" creationId="{0040E231-5EBA-B989-5A68-455456AF7415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2" creationId="{B09D4A45-3094-70AD-55A3-49E61EA98CDF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3" creationId="{95EF2D12-0965-C777-3619-CFE5A3295F10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5" creationId="{D9568F9C-9C48-F97D-606A-0ED33F055115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6" creationId="{3D178BF4-B1ED-76F8-F2CC-87A2B959E771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7" creationId="{9A179EE4-2CBD-AB0E-9DB5-6A2173615D16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8" creationId="{B8F72F2B-FD8B-A3ED-406E-EDD32B4DA9D8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69" creationId="{0664903B-E227-9857-4594-F797C9DC7C07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0" creationId="{E4F1FEC1-D2A1-9BA7-2E30-B3FA9F8706F5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1" creationId="{93540217-545C-B594-39E2-04253AA13EAF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2" creationId="{713CC4BA-9BA9-A0BE-4CC7-4031E812B5F6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3" creationId="{EEF6D605-B438-7982-C0D7-4106A04D1D90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4" creationId="{F04B6C6D-AA59-BDED-21CA-63F92668237E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5" creationId="{E14C4961-4043-3F8A-A9B2-9006B1C12B27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6" creationId="{A99F5BDC-65D6-3982-7D85-D00B99943BF9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7" creationId="{8BB1D07D-E4C2-EE79-A162-6607E87382A0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8" creationId="{0AD673C1-1FF5-06BF-3CBC-6F05635B7713}"/>
          </ac:spMkLst>
        </pc:spChg>
        <pc:spChg chg="mod">
          <ac:chgData name="久瑠美 土井" userId="9e67ba71-c777-4f6e-8a28-c17952988ac7" providerId="ADAL" clId="{5B3C0689-C031-4E1E-BA18-14DA1798C7E4}" dt="2023-01-22T04:55:34.280" v="752"/>
          <ac:spMkLst>
            <pc:docMk/>
            <pc:sldMk cId="515982152" sldId="265"/>
            <ac:spMk id="79" creationId="{82429801-3319-D367-787F-6E49F5713AA5}"/>
          </ac:spMkLst>
        </pc:spChg>
        <pc:spChg chg="add mod ord">
          <ac:chgData name="久瑠美 土井" userId="9e67ba71-c777-4f6e-8a28-c17952988ac7" providerId="ADAL" clId="{5B3C0689-C031-4E1E-BA18-14DA1798C7E4}" dt="2023-01-22T05:56:51.844" v="844" actId="164"/>
          <ac:spMkLst>
            <pc:docMk/>
            <pc:sldMk cId="515982152" sldId="265"/>
            <ac:spMk id="80" creationId="{16397563-C097-0BFE-B457-91279B055DDD}"/>
          </ac:spMkLst>
        </pc:spChg>
        <pc:spChg chg="add mod ord">
          <ac:chgData name="久瑠美 土井" userId="9e67ba71-c777-4f6e-8a28-c17952988ac7" providerId="ADAL" clId="{5B3C0689-C031-4E1E-BA18-14DA1798C7E4}" dt="2023-01-22T05:57:00.024" v="845" actId="164"/>
          <ac:spMkLst>
            <pc:docMk/>
            <pc:sldMk cId="515982152" sldId="265"/>
            <ac:spMk id="81" creationId="{D05C6582-2B93-3E50-85BB-D537E2798FAA}"/>
          </ac:spMkLst>
        </pc:spChg>
        <pc:grpChg chg="add mod">
          <ac:chgData name="久瑠美 土井" userId="9e67ba71-c777-4f6e-8a28-c17952988ac7" providerId="ADAL" clId="{5B3C0689-C031-4E1E-BA18-14DA1798C7E4}" dt="2023-01-22T05:56:51.844" v="844" actId="164"/>
          <ac:grpSpMkLst>
            <pc:docMk/>
            <pc:sldMk cId="515982152" sldId="265"/>
            <ac:grpSpMk id="3" creationId="{5FCF6FA5-0950-1EB9-2616-47D40A7EBAEF}"/>
          </ac:grpSpMkLst>
        </pc:grpChg>
        <pc:grpChg chg="add mod">
          <ac:chgData name="久瑠美 土井" userId="9e67ba71-c777-4f6e-8a28-c17952988ac7" providerId="ADAL" clId="{5B3C0689-C031-4E1E-BA18-14DA1798C7E4}" dt="2023-01-22T05:57:00.024" v="845" actId="164"/>
          <ac:grpSpMkLst>
            <pc:docMk/>
            <pc:sldMk cId="515982152" sldId="265"/>
            <ac:grpSpMk id="25" creationId="{762CA105-12F0-51F9-6F4A-786ABF05D7F1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26" creationId="{9A02A125-384A-0C0B-BAD9-2B7CD7C28B2D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27" creationId="{BEF00098-A478-56E0-F7B8-556111A57FC8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30" creationId="{F1D23DAE-277A-68C2-0261-5F1C1E883F38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38" creationId="{239B6160-7567-647D-E2A9-B5CA5FA443A5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39" creationId="{E7824034-9DA7-E871-04A7-FDA67B165ACD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40" creationId="{AC06F181-D164-0D89-154F-AE784060BB46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41" creationId="{4F7FE95F-22C3-65A9-F771-71D5835E5DB2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43" creationId="{52080529-0ECB-60D1-2173-76CFCD2EFC7D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50" creationId="{14A1C73F-90F4-5C62-D528-78AC9ABA1E11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57" creationId="{67C3CC75-100F-8002-BDD7-591FBD8800AE}"/>
          </ac:grpSpMkLst>
        </pc:grpChg>
        <pc:grpChg chg="mod">
          <ac:chgData name="久瑠美 土井" userId="9e67ba71-c777-4f6e-8a28-c17952988ac7" providerId="ADAL" clId="{5B3C0689-C031-4E1E-BA18-14DA1798C7E4}" dt="2023-01-22T04:55:34.280" v="752"/>
          <ac:grpSpMkLst>
            <pc:docMk/>
            <pc:sldMk cId="515982152" sldId="265"/>
            <ac:grpSpMk id="64" creationId="{22C3D298-17EC-91F2-132B-E041376C9141}"/>
          </ac:grpSpMkLst>
        </pc:grpChg>
        <pc:grpChg chg="add mod">
          <ac:chgData name="久瑠美 土井" userId="9e67ba71-c777-4f6e-8a28-c17952988ac7" providerId="ADAL" clId="{5B3C0689-C031-4E1E-BA18-14DA1798C7E4}" dt="2023-01-22T05:57:03.799" v="847" actId="1076"/>
          <ac:grpSpMkLst>
            <pc:docMk/>
            <pc:sldMk cId="515982152" sldId="265"/>
            <ac:grpSpMk id="82" creationId="{F7940987-C2BB-7870-DAD6-BED27BAFF2F2}"/>
          </ac:grpSpMkLst>
        </pc:grpChg>
        <pc:grpChg chg="add mod">
          <ac:chgData name="久瑠美 土井" userId="9e67ba71-c777-4f6e-8a28-c17952988ac7" providerId="ADAL" clId="{5B3C0689-C031-4E1E-BA18-14DA1798C7E4}" dt="2023-01-22T05:57:01.534" v="846" actId="1076"/>
          <ac:grpSpMkLst>
            <pc:docMk/>
            <pc:sldMk cId="515982152" sldId="265"/>
            <ac:grpSpMk id="83" creationId="{BB023776-A766-5FD8-E34F-1977FC691DEF}"/>
          </ac:grpSpMkLst>
        </pc:grp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4" creationId="{F8C87953-344F-13F1-8B01-32762D350BC8}"/>
          </ac:cxnSpMkLst>
        </pc:cxn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15" creationId="{02AAFC60-5DE5-96FC-469B-F02743EF4496}"/>
          </ac:cxnSpMkLst>
        </pc:cxn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16" creationId="{4A9DF618-0496-3888-1093-5AB00082C1FE}"/>
          </ac:cxnSpMkLst>
        </pc:cxn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17" creationId="{C67AA20C-DD88-F5A7-A600-7334279D1E82}"/>
          </ac:cxnSpMkLst>
        </pc:cxn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19" creationId="{BEFF5C0D-0AE5-E689-28F7-C4BB698512F2}"/>
          </ac:cxnSpMkLst>
        </pc:cxn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20" creationId="{45C0BE17-0A40-FCD7-68DD-C18BE3F872A4}"/>
          </ac:cxnSpMkLst>
        </pc:cxn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28" creationId="{1D094FA4-DA4A-E698-DC24-49A5D9411251}"/>
          </ac:cxnSpMkLst>
        </pc:cxn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29" creationId="{EBD494F0-0764-28B7-2B08-49FD81CA28F4}"/>
          </ac:cxnSpMkLst>
        </pc:cxn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31" creationId="{7D207F63-6D17-4E85-D45E-B7560B21A3C4}"/>
          </ac:cxnSpMkLst>
        </pc:cxnChg>
        <pc:cxnChg chg="mod">
          <ac:chgData name="久瑠美 土井" userId="9e67ba71-c777-4f6e-8a28-c17952988ac7" providerId="ADAL" clId="{5B3C0689-C031-4E1E-BA18-14DA1798C7E4}" dt="2023-01-22T04:55:34.280" v="752"/>
          <ac:cxnSpMkLst>
            <pc:docMk/>
            <pc:sldMk cId="515982152" sldId="265"/>
            <ac:cxnSpMk id="32" creationId="{892A9B12-831C-C8AF-736E-266DC7D7F4E3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1-24T09:40:55.115" v="2756" actId="1076"/>
        <pc:sldMkLst>
          <pc:docMk/>
          <pc:sldMk cId="909252257" sldId="266"/>
        </pc:sldMkLst>
        <pc:spChg chg="del mod">
          <ac:chgData name="久瑠美 土井" userId="9e67ba71-c777-4f6e-8a28-c17952988ac7" providerId="ADAL" clId="{5B3C0689-C031-4E1E-BA18-14DA1798C7E4}" dt="2023-01-24T09:35:08.636" v="2728" actId="478"/>
          <ac:spMkLst>
            <pc:docMk/>
            <pc:sldMk cId="909252257" sldId="266"/>
            <ac:spMk id="6" creationId="{7E56C534-395D-5E19-24D3-FFFB41052086}"/>
          </ac:spMkLst>
        </pc:spChg>
        <pc:spChg chg="del mod">
          <ac:chgData name="久瑠美 土井" userId="9e67ba71-c777-4f6e-8a28-c17952988ac7" providerId="ADAL" clId="{5B3C0689-C031-4E1E-BA18-14DA1798C7E4}" dt="2023-01-24T09:35:16.231" v="2730" actId="478"/>
          <ac:spMkLst>
            <pc:docMk/>
            <pc:sldMk cId="909252257" sldId="266"/>
            <ac:spMk id="7" creationId="{C69316E8-4C19-75A3-03FC-8016835B06E3}"/>
          </ac:spMkLst>
        </pc:spChg>
        <pc:spChg chg="del mod">
          <ac:chgData name="久瑠美 土井" userId="9e67ba71-c777-4f6e-8a28-c17952988ac7" providerId="ADAL" clId="{5B3C0689-C031-4E1E-BA18-14DA1798C7E4}" dt="2023-01-24T09:35:31.084" v="2734" actId="478"/>
          <ac:spMkLst>
            <pc:docMk/>
            <pc:sldMk cId="909252257" sldId="266"/>
            <ac:spMk id="9" creationId="{E0D84B17-6987-7F58-D197-8A247077A192}"/>
          </ac:spMkLst>
        </pc:spChg>
        <pc:spChg chg="del mod topLvl">
          <ac:chgData name="久瑠美 土井" userId="9e67ba71-c777-4f6e-8a28-c17952988ac7" providerId="ADAL" clId="{5B3C0689-C031-4E1E-BA18-14DA1798C7E4}" dt="2023-01-24T09:35:34.498" v="2735" actId="478"/>
          <ac:spMkLst>
            <pc:docMk/>
            <pc:sldMk cId="909252257" sldId="266"/>
            <ac:spMk id="10" creationId="{8ADDB65A-EBE1-7BE2-F273-B3721CBCDCF5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13" creationId="{CC0F0CA3-F039-9C64-756D-5C5ED7DF00CF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17" creationId="{19E6F28C-73F4-4311-014F-536B41D55DA7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20" creationId="{4CF5BFCB-B0C7-0605-BA64-C8F64A3A6326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21" creationId="{A1C85FDB-3216-1F1C-CB3B-70BD108E7766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22" creationId="{2631B8B3-EDD5-B6DC-3D41-374D885A5F22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23" creationId="{6EEE5240-6D3F-9B4E-21FA-08DE71876531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25" creationId="{4F458EFC-EF47-8E94-13C6-098275ADF55E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33" creationId="{AF5287A0-6FAC-FDB3-A21E-AC123A49D104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34" creationId="{627A7452-7A25-440A-5A21-A55576F6DBD4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35" creationId="{D8CF270E-569E-7E24-FAFB-E614508D5CB0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36" creationId="{29AE49DC-F0F5-EA95-FDFC-5E408047A808}"/>
          </ac:spMkLst>
        </pc:spChg>
        <pc:spChg chg="mod">
          <ac:chgData name="久瑠美 土井" userId="9e67ba71-c777-4f6e-8a28-c17952988ac7" providerId="ADAL" clId="{5B3C0689-C031-4E1E-BA18-14DA1798C7E4}" dt="2023-01-24T09:36:07.031" v="2744" actId="14100"/>
          <ac:spMkLst>
            <pc:docMk/>
            <pc:sldMk cId="909252257" sldId="266"/>
            <ac:spMk id="37" creationId="{E44D0CE8-A101-6B90-D025-80EFFC4285A2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38" creationId="{B1FC6469-6F95-3FA1-67FF-E28362DC1BAF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39" creationId="{64022F4F-095B-410B-926F-0B756925B860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40" creationId="{99E8FA84-8DDA-5ED9-4099-65311E8E1878}"/>
          </ac:spMkLst>
        </pc:spChg>
        <pc:spChg chg="mod">
          <ac:chgData name="久瑠美 土井" userId="9e67ba71-c777-4f6e-8a28-c17952988ac7" providerId="ADAL" clId="{5B3C0689-C031-4E1E-BA18-14DA1798C7E4}" dt="2023-01-24T09:35:41.708" v="2737" actId="1076"/>
          <ac:spMkLst>
            <pc:docMk/>
            <pc:sldMk cId="909252257" sldId="266"/>
            <ac:spMk id="41" creationId="{B9505639-A78F-7972-51B1-28906FCAF415}"/>
          </ac:spMkLst>
        </pc:spChg>
        <pc:spChg chg="mod">
          <ac:chgData name="久瑠美 土井" userId="9e67ba71-c777-4f6e-8a28-c17952988ac7" providerId="ADAL" clId="{5B3C0689-C031-4E1E-BA18-14DA1798C7E4}" dt="2023-01-24T09:36:03.766" v="2743" actId="14100"/>
          <ac:spMkLst>
            <pc:docMk/>
            <pc:sldMk cId="909252257" sldId="266"/>
            <ac:spMk id="42" creationId="{D9B52518-89E4-05A0-C226-967F73EDA10F}"/>
          </ac:spMkLst>
        </pc:spChg>
        <pc:spChg chg="mod">
          <ac:chgData name="久瑠美 土井" userId="9e67ba71-c777-4f6e-8a28-c17952988ac7" providerId="ADAL" clId="{5B3C0689-C031-4E1E-BA18-14DA1798C7E4}" dt="2023-01-24T09:35:55.235" v="2741" actId="14100"/>
          <ac:spMkLst>
            <pc:docMk/>
            <pc:sldMk cId="909252257" sldId="266"/>
            <ac:spMk id="43" creationId="{84814C6F-E75D-924D-59C9-5E1646086090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44" creationId="{D48EC6AA-BC72-433A-38CD-4800215486AB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45" creationId="{AB7152D5-DCB9-5797-1141-CDAF11D0F1DB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46" creationId="{882D0483-01CD-A7F8-48E7-3E003F22E506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47" creationId="{D043DB0F-8EBD-8FB5-5A07-496A21917002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48" creationId="{1CFD1DD9-125F-DF04-36EF-6D106D366D14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49" creationId="{8C4880C0-5D47-FA70-DA6B-BA8D16A9A593}"/>
          </ac:spMkLst>
        </pc:spChg>
        <pc:spChg chg="mod">
          <ac:chgData name="久瑠美 土井" userId="9e67ba71-c777-4f6e-8a28-c17952988ac7" providerId="ADAL" clId="{5B3C0689-C031-4E1E-BA18-14DA1798C7E4}" dt="2023-01-24T09:36:15.873" v="2746" actId="14100"/>
          <ac:spMkLst>
            <pc:docMk/>
            <pc:sldMk cId="909252257" sldId="266"/>
            <ac:spMk id="50" creationId="{F312B680-37DC-B626-3876-3380F1AF3578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51" creationId="{5B0FAC52-64AD-EA52-E6B6-6408AA61C03F}"/>
          </ac:spMkLst>
        </pc:spChg>
        <pc:spChg chg="mod">
          <ac:chgData name="久瑠美 土井" userId="9e67ba71-c777-4f6e-8a28-c17952988ac7" providerId="ADAL" clId="{5B3C0689-C031-4E1E-BA18-14DA1798C7E4}" dt="2023-01-24T09:35:27.968" v="2733" actId="404"/>
          <ac:spMkLst>
            <pc:docMk/>
            <pc:sldMk cId="909252257" sldId="266"/>
            <ac:spMk id="52" creationId="{7AF97EB3-E173-8857-5B69-E8BD23203E16}"/>
          </ac:spMkLst>
        </pc:spChg>
        <pc:spChg chg="add mod ord">
          <ac:chgData name="久瑠美 土井" userId="9e67ba71-c777-4f6e-8a28-c17952988ac7" providerId="ADAL" clId="{5B3C0689-C031-4E1E-BA18-14DA1798C7E4}" dt="2023-01-24T09:40:51.553" v="2753" actId="164"/>
          <ac:spMkLst>
            <pc:docMk/>
            <pc:sldMk cId="909252257" sldId="266"/>
            <ac:spMk id="54" creationId="{0B41CB79-E0D4-6196-1B0E-6A72F99D872F}"/>
          </ac:spMkLst>
        </pc:spChg>
        <pc:grpChg chg="add del mod">
          <ac:chgData name="久瑠美 土井" userId="9e67ba71-c777-4f6e-8a28-c17952988ac7" providerId="ADAL" clId="{5B3C0689-C031-4E1E-BA18-14DA1798C7E4}" dt="2023-01-24T09:35:34.498" v="2735" actId="478"/>
          <ac:grpSpMkLst>
            <pc:docMk/>
            <pc:sldMk cId="909252257" sldId="266"/>
            <ac:grpSpMk id="3" creationId="{CBDBB581-88A3-BB05-C0D0-5B50490182A7}"/>
          </ac:grpSpMkLst>
        </pc:grpChg>
        <pc:grpChg chg="mod topLvl">
          <ac:chgData name="久瑠美 土井" userId="9e67ba71-c777-4f6e-8a28-c17952988ac7" providerId="ADAL" clId="{5B3C0689-C031-4E1E-BA18-14DA1798C7E4}" dt="2023-01-24T09:40:51.553" v="2753" actId="164"/>
          <ac:grpSpMkLst>
            <pc:docMk/>
            <pc:sldMk cId="909252257" sldId="266"/>
            <ac:grpSpMk id="4" creationId="{C8E2C4BA-0735-3F2E-971C-BCCA067ABAF4}"/>
          </ac:grpSpMkLst>
        </pc:grpChg>
        <pc:grpChg chg="mod">
          <ac:chgData name="久瑠美 土井" userId="9e67ba71-c777-4f6e-8a28-c17952988ac7" providerId="ADAL" clId="{5B3C0689-C031-4E1E-BA18-14DA1798C7E4}" dt="2023-01-24T09:35:27.968" v="2733" actId="404"/>
          <ac:grpSpMkLst>
            <pc:docMk/>
            <pc:sldMk cId="909252257" sldId="266"/>
            <ac:grpSpMk id="11" creationId="{79248E29-BC69-4B76-7539-09E7F68C8705}"/>
          </ac:grpSpMkLst>
        </pc:grpChg>
        <pc:grpChg chg="mod">
          <ac:chgData name="久瑠美 土井" userId="9e67ba71-c777-4f6e-8a28-c17952988ac7" providerId="ADAL" clId="{5B3C0689-C031-4E1E-BA18-14DA1798C7E4}" dt="2023-01-24T09:35:27.968" v="2733" actId="404"/>
          <ac:grpSpMkLst>
            <pc:docMk/>
            <pc:sldMk cId="909252257" sldId="266"/>
            <ac:grpSpMk id="12" creationId="{BDDD1C31-8124-ECE9-E2C0-DBA32FD8D2B2}"/>
          </ac:grpSpMkLst>
        </pc:grpChg>
        <pc:grpChg chg="mod">
          <ac:chgData name="久瑠美 土井" userId="9e67ba71-c777-4f6e-8a28-c17952988ac7" providerId="ADAL" clId="{5B3C0689-C031-4E1E-BA18-14DA1798C7E4}" dt="2023-01-24T09:35:27.968" v="2733" actId="404"/>
          <ac:grpSpMkLst>
            <pc:docMk/>
            <pc:sldMk cId="909252257" sldId="266"/>
            <ac:grpSpMk id="16" creationId="{8AF7BAC2-61FF-4C20-F4B0-C261ED79F6BC}"/>
          </ac:grpSpMkLst>
        </pc:grpChg>
        <pc:grpChg chg="mod">
          <ac:chgData name="久瑠美 土井" userId="9e67ba71-c777-4f6e-8a28-c17952988ac7" providerId="ADAL" clId="{5B3C0689-C031-4E1E-BA18-14DA1798C7E4}" dt="2023-01-24T09:35:27.968" v="2733" actId="404"/>
          <ac:grpSpMkLst>
            <pc:docMk/>
            <pc:sldMk cId="909252257" sldId="266"/>
            <ac:grpSpMk id="18" creationId="{047CB7EA-47FF-273F-1AF9-AFE1E93199AA}"/>
          </ac:grpSpMkLst>
        </pc:grpChg>
        <pc:grpChg chg="mod">
          <ac:chgData name="久瑠美 土井" userId="9e67ba71-c777-4f6e-8a28-c17952988ac7" providerId="ADAL" clId="{5B3C0689-C031-4E1E-BA18-14DA1798C7E4}" dt="2023-01-24T09:35:27.968" v="2733" actId="404"/>
          <ac:grpSpMkLst>
            <pc:docMk/>
            <pc:sldMk cId="909252257" sldId="266"/>
            <ac:grpSpMk id="19" creationId="{BD4BBE1F-622D-673F-CEB2-295B438B54E5}"/>
          </ac:grpSpMkLst>
        </pc:grpChg>
        <pc:grpChg chg="mod">
          <ac:chgData name="久瑠美 土井" userId="9e67ba71-c777-4f6e-8a28-c17952988ac7" providerId="ADAL" clId="{5B3C0689-C031-4E1E-BA18-14DA1798C7E4}" dt="2023-01-24T09:35:27.968" v="2733" actId="404"/>
          <ac:grpSpMkLst>
            <pc:docMk/>
            <pc:sldMk cId="909252257" sldId="266"/>
            <ac:grpSpMk id="24" creationId="{575FC439-5513-5A98-511E-23CB5849C035}"/>
          </ac:grpSpMkLst>
        </pc:grpChg>
        <pc:grpChg chg="mod">
          <ac:chgData name="久瑠美 土井" userId="9e67ba71-c777-4f6e-8a28-c17952988ac7" providerId="ADAL" clId="{5B3C0689-C031-4E1E-BA18-14DA1798C7E4}" dt="2023-01-24T09:35:27.968" v="2733" actId="404"/>
          <ac:grpSpMkLst>
            <pc:docMk/>
            <pc:sldMk cId="909252257" sldId="266"/>
            <ac:grpSpMk id="27" creationId="{BB1C95E6-FCFC-960A-901E-DE4FAF234316}"/>
          </ac:grpSpMkLst>
        </pc:grpChg>
        <pc:grpChg chg="add mod">
          <ac:chgData name="久瑠美 土井" userId="9e67ba71-c777-4f6e-8a28-c17952988ac7" providerId="ADAL" clId="{5B3C0689-C031-4E1E-BA18-14DA1798C7E4}" dt="2023-01-24T09:40:55.115" v="2756" actId="1076"/>
          <ac:grpSpMkLst>
            <pc:docMk/>
            <pc:sldMk cId="909252257" sldId="266"/>
            <ac:grpSpMk id="55" creationId="{A2E1FFC3-9D32-3AFA-E924-310D13C53C74}"/>
          </ac:grpSpMkLst>
        </pc:grpChg>
        <pc:cxnChg chg="del mod">
          <ac:chgData name="久瑠美 土井" userId="9e67ba71-c777-4f6e-8a28-c17952988ac7" providerId="ADAL" clId="{5B3C0689-C031-4E1E-BA18-14DA1798C7E4}" dt="2023-01-24T09:35:06.893" v="2727" actId="478"/>
          <ac:cxnSpMkLst>
            <pc:docMk/>
            <pc:sldMk cId="909252257" sldId="266"/>
            <ac:cxnSpMk id="5" creationId="{33F75CBD-A39D-106A-2B5A-D8D670C3B287}"/>
          </ac:cxnSpMkLst>
        </pc:cxnChg>
        <pc:cxnChg chg="del mod">
          <ac:chgData name="久瑠美 土井" userId="9e67ba71-c777-4f6e-8a28-c17952988ac7" providerId="ADAL" clId="{5B3C0689-C031-4E1E-BA18-14DA1798C7E4}" dt="2023-01-24T09:35:10.331" v="2729" actId="478"/>
          <ac:cxnSpMkLst>
            <pc:docMk/>
            <pc:sldMk cId="909252257" sldId="266"/>
            <ac:cxnSpMk id="8" creationId="{8A332743-BECF-35A0-A1F9-4B9BA8A62D03}"/>
          </ac:cxnSpMkLst>
        </pc:cxnChg>
        <pc:cxnChg chg="mod">
          <ac:chgData name="久瑠美 土井" userId="9e67ba71-c777-4f6e-8a28-c17952988ac7" providerId="ADAL" clId="{5B3C0689-C031-4E1E-BA18-14DA1798C7E4}" dt="2023-01-24T09:35:27.968" v="2733" actId="404"/>
          <ac:cxnSpMkLst>
            <pc:docMk/>
            <pc:sldMk cId="909252257" sldId="266"/>
            <ac:cxnSpMk id="14" creationId="{B48AC1AE-8271-2722-CDB2-16B4D13B4785}"/>
          </ac:cxnSpMkLst>
        </pc:cxnChg>
        <pc:cxnChg chg="mod">
          <ac:chgData name="久瑠美 土井" userId="9e67ba71-c777-4f6e-8a28-c17952988ac7" providerId="ADAL" clId="{5B3C0689-C031-4E1E-BA18-14DA1798C7E4}" dt="2023-01-24T09:35:27.968" v="2733" actId="404"/>
          <ac:cxnSpMkLst>
            <pc:docMk/>
            <pc:sldMk cId="909252257" sldId="266"/>
            <ac:cxnSpMk id="15" creationId="{CC0D35DA-A9A9-DB9D-F882-6AD9C4CE71F4}"/>
          </ac:cxnSpMkLst>
        </pc:cxnChg>
        <pc:cxnChg chg="mod">
          <ac:chgData name="久瑠美 土井" userId="9e67ba71-c777-4f6e-8a28-c17952988ac7" providerId="ADAL" clId="{5B3C0689-C031-4E1E-BA18-14DA1798C7E4}" dt="2023-01-24T09:35:27.968" v="2733" actId="404"/>
          <ac:cxnSpMkLst>
            <pc:docMk/>
            <pc:sldMk cId="909252257" sldId="266"/>
            <ac:cxnSpMk id="26" creationId="{EC18E2B9-7A28-D7A7-30A3-A5CA0FECBC8C}"/>
          </ac:cxnSpMkLst>
        </pc:cxnChg>
        <pc:cxnChg chg="mod">
          <ac:chgData name="久瑠美 土井" userId="9e67ba71-c777-4f6e-8a28-c17952988ac7" providerId="ADAL" clId="{5B3C0689-C031-4E1E-BA18-14DA1798C7E4}" dt="2023-01-24T09:35:27.968" v="2733" actId="404"/>
          <ac:cxnSpMkLst>
            <pc:docMk/>
            <pc:sldMk cId="909252257" sldId="266"/>
            <ac:cxnSpMk id="28" creationId="{EB1486CE-706A-2AA9-27EE-818DA4180C73}"/>
          </ac:cxnSpMkLst>
        </pc:cxnChg>
        <pc:cxnChg chg="mod">
          <ac:chgData name="久瑠美 土井" userId="9e67ba71-c777-4f6e-8a28-c17952988ac7" providerId="ADAL" clId="{5B3C0689-C031-4E1E-BA18-14DA1798C7E4}" dt="2023-01-24T09:35:27.968" v="2733" actId="404"/>
          <ac:cxnSpMkLst>
            <pc:docMk/>
            <pc:sldMk cId="909252257" sldId="266"/>
            <ac:cxnSpMk id="29" creationId="{18A50CAA-76A5-70DD-5F8C-AC8FECF3BF11}"/>
          </ac:cxnSpMkLst>
        </pc:cxnChg>
        <pc:cxnChg chg="mod">
          <ac:chgData name="久瑠美 土井" userId="9e67ba71-c777-4f6e-8a28-c17952988ac7" providerId="ADAL" clId="{5B3C0689-C031-4E1E-BA18-14DA1798C7E4}" dt="2023-01-24T09:35:27.968" v="2733" actId="404"/>
          <ac:cxnSpMkLst>
            <pc:docMk/>
            <pc:sldMk cId="909252257" sldId="266"/>
            <ac:cxnSpMk id="30" creationId="{1E1C5591-0756-A0FC-B3CB-ABC9BE020EB4}"/>
          </ac:cxnSpMkLst>
        </pc:cxnChg>
        <pc:cxnChg chg="mod">
          <ac:chgData name="久瑠美 土井" userId="9e67ba71-c777-4f6e-8a28-c17952988ac7" providerId="ADAL" clId="{5B3C0689-C031-4E1E-BA18-14DA1798C7E4}" dt="2023-01-24T09:35:27.968" v="2733" actId="404"/>
          <ac:cxnSpMkLst>
            <pc:docMk/>
            <pc:sldMk cId="909252257" sldId="266"/>
            <ac:cxnSpMk id="31" creationId="{0348B4DC-E753-E186-DB45-D66448DECD6E}"/>
          </ac:cxnSpMkLst>
        </pc:cxnChg>
        <pc:cxnChg chg="mod">
          <ac:chgData name="久瑠美 土井" userId="9e67ba71-c777-4f6e-8a28-c17952988ac7" providerId="ADAL" clId="{5B3C0689-C031-4E1E-BA18-14DA1798C7E4}" dt="2023-01-24T09:35:27.968" v="2733" actId="404"/>
          <ac:cxnSpMkLst>
            <pc:docMk/>
            <pc:sldMk cId="909252257" sldId="266"/>
            <ac:cxnSpMk id="32" creationId="{6973FB6E-9CF6-FD0D-853F-7ED1E4C1265C}"/>
          </ac:cxnSpMkLst>
        </pc:cxnChg>
        <pc:cxnChg chg="mod">
          <ac:chgData name="久瑠美 土井" userId="9e67ba71-c777-4f6e-8a28-c17952988ac7" providerId="ADAL" clId="{5B3C0689-C031-4E1E-BA18-14DA1798C7E4}" dt="2023-01-24T09:35:27.968" v="2733" actId="404"/>
          <ac:cxnSpMkLst>
            <pc:docMk/>
            <pc:sldMk cId="909252257" sldId="266"/>
            <ac:cxnSpMk id="53" creationId="{BC36E36F-F776-339B-7A02-FC7ACD69FB69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1-24T13:41:43.444" v="2996" actId="1076"/>
        <pc:sldMkLst>
          <pc:docMk/>
          <pc:sldMk cId="1816495021" sldId="267"/>
        </pc:sldMkLst>
        <pc:spChg chg="mod">
          <ac:chgData name="久瑠美 土井" userId="9e67ba71-c777-4f6e-8a28-c17952988ac7" providerId="ADAL" clId="{5B3C0689-C031-4E1E-BA18-14DA1798C7E4}" dt="2023-01-22T05:13:50.935" v="813" actId="20577"/>
          <ac:spMkLst>
            <pc:docMk/>
            <pc:sldMk cId="1816495021" sldId="267"/>
            <ac:spMk id="2" creationId="{79260C4E-FE47-DFEB-810B-E0B51D4A1AEB}"/>
          </ac:spMkLst>
        </pc:spChg>
        <pc:spChg chg="add mod">
          <ac:chgData name="久瑠美 土井" userId="9e67ba71-c777-4f6e-8a28-c17952988ac7" providerId="ADAL" clId="{5B3C0689-C031-4E1E-BA18-14DA1798C7E4}" dt="2023-01-24T13:31:55.857" v="2760" actId="1076"/>
          <ac:spMkLst>
            <pc:docMk/>
            <pc:sldMk cId="1816495021" sldId="267"/>
            <ac:spMk id="3" creationId="{9E41FA98-63D4-CF1B-0B0C-A9AEE4697317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6" creationId="{EEF017DA-AD1C-2501-D235-FA5781F22730}"/>
          </ac:spMkLst>
        </pc:spChg>
        <pc:spChg chg="add del 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7" creationId="{3F17CC1A-79FC-91A5-276B-1702173FBFD7}"/>
          </ac:spMkLst>
        </pc:spChg>
        <pc:spChg chg="mod">
          <ac:chgData name="久瑠美 土井" userId="9e67ba71-c777-4f6e-8a28-c17952988ac7" providerId="ADAL" clId="{5B3C0689-C031-4E1E-BA18-14DA1798C7E4}" dt="2023-01-24T13:39:04.183" v="2907" actId="207"/>
          <ac:spMkLst>
            <pc:docMk/>
            <pc:sldMk cId="1816495021" sldId="267"/>
            <ac:spMk id="13" creationId="{129B0D3B-C7A0-24A8-B84A-C1A27D26D59B}"/>
          </ac:spMkLst>
        </pc:spChg>
        <pc:spChg chg="add del mod">
          <ac:chgData name="久瑠美 土井" userId="9e67ba71-c777-4f6e-8a28-c17952988ac7" providerId="ADAL" clId="{5B3C0689-C031-4E1E-BA18-14DA1798C7E4}" dt="2023-01-24T13:41:39.793" v="2995" actId="1076"/>
          <ac:spMkLst>
            <pc:docMk/>
            <pc:sldMk cId="1816495021" sldId="267"/>
            <ac:spMk id="17" creationId="{51054509-F1C0-43D1-422C-B5E92639B07C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21" creationId="{B7206F9A-13C9-C5BD-22A6-EE2DCB4E735B}"/>
          </ac:spMkLst>
        </pc:spChg>
        <pc:spChg chg="add del 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23" creationId="{8483ED09-AF4B-3732-D1EA-14BE589CCA73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24" creationId="{51846D30-55B3-EF49-B3CD-59F5C7385476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25" creationId="{3583928D-CE14-CE58-723E-055CEC473237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26" creationId="{ADEEE8CF-6466-2C2E-D358-B6E625D40520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27" creationId="{87B57271-5555-0819-36B2-22319ACC200C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28" creationId="{2D6203BD-79F8-A27D-D3FF-0C8D19E7E413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30" creationId="{A0643720-A566-81D8-7B79-4E78CFC28854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31" creationId="{6D197207-046E-B7CD-3CEE-2E43B1620BCB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32" creationId="{AC3CFC78-9358-C318-91AC-A9CBA09F0888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33" creationId="{FD5B7E61-C426-F155-9C40-BB0A05937447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34" creationId="{643D7210-6D17-77C3-AA2E-D82D57C56CFD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35" creationId="{211BF566-B957-7053-0836-C81C27D7676F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37" creationId="{A58C8D71-EFB6-1F31-7D98-8A3AF8E93D4C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38" creationId="{BBC35F60-C969-BF62-9B5F-7717A238B4BD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39" creationId="{3DBDFECA-FFEC-8DEC-F430-ADCBBF870393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40" creationId="{E4F1CDDB-7496-FAFE-CCF7-987F1735D80E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41" creationId="{4B4426CB-9C81-2E9B-4BA7-F52671E3DD85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42" creationId="{E9C7F0ED-055E-C8A1-9C52-E904D0E95A43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44" creationId="{BB3EB35A-1D5A-21BA-492E-0BF3E696CB8A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45" creationId="{C099CD4C-7AA1-87E0-06CC-B7B9DAD57CB6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46" creationId="{1861FABA-2CF5-B9E4-069C-D7736C92F195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47" creationId="{98DA247C-DF6D-545B-9192-EB804904FAE9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48" creationId="{F8082E70-60E5-5464-5FD5-54BF4E69F386}"/>
          </ac:spMkLst>
        </pc:spChg>
        <pc:spChg chg="mod">
          <ac:chgData name="久瑠美 土井" userId="9e67ba71-c777-4f6e-8a28-c17952988ac7" providerId="ADAL" clId="{5B3C0689-C031-4E1E-BA18-14DA1798C7E4}" dt="2023-01-24T13:37:13.403" v="2890" actId="207"/>
          <ac:spMkLst>
            <pc:docMk/>
            <pc:sldMk cId="1816495021" sldId="267"/>
            <ac:spMk id="49" creationId="{AF1BDDA2-40CC-14D1-7FCB-DE6CF14795F5}"/>
          </ac:spMkLst>
        </pc:spChg>
        <pc:spChg chg="add mod ord">
          <ac:chgData name="久瑠美 土井" userId="9e67ba71-c777-4f6e-8a28-c17952988ac7" providerId="ADAL" clId="{5B3C0689-C031-4E1E-BA18-14DA1798C7E4}" dt="2023-01-24T13:40:21.022" v="2920" actId="14100"/>
          <ac:spMkLst>
            <pc:docMk/>
            <pc:sldMk cId="1816495021" sldId="267"/>
            <ac:spMk id="52" creationId="{8905E2C6-2AAE-53D3-31AE-90E7FE58D9E3}"/>
          </ac:spMkLst>
        </pc:spChg>
        <pc:spChg chg="add mod ord">
          <ac:chgData name="久瑠美 土井" userId="9e67ba71-c777-4f6e-8a28-c17952988ac7" providerId="ADAL" clId="{5B3C0689-C031-4E1E-BA18-14DA1798C7E4}" dt="2023-01-24T13:39:34.105" v="2913" actId="14100"/>
          <ac:spMkLst>
            <pc:docMk/>
            <pc:sldMk cId="1816495021" sldId="267"/>
            <ac:spMk id="54" creationId="{3EAE9159-F9B0-BDC9-9C37-5CD728093507}"/>
          </ac:spMkLst>
        </pc:spChg>
        <pc:spChg chg="add mod ord">
          <ac:chgData name="久瑠美 土井" userId="9e67ba71-c777-4f6e-8a28-c17952988ac7" providerId="ADAL" clId="{5B3C0689-C031-4E1E-BA18-14DA1798C7E4}" dt="2023-01-24T13:40:15.076" v="2919" actId="1582"/>
          <ac:spMkLst>
            <pc:docMk/>
            <pc:sldMk cId="1816495021" sldId="267"/>
            <ac:spMk id="55" creationId="{9459145D-99B9-FB4C-5DA8-4793AC7C73C3}"/>
          </ac:spMkLst>
        </pc:spChg>
        <pc:spChg chg="add mod">
          <ac:chgData name="久瑠美 土井" userId="9e67ba71-c777-4f6e-8a28-c17952988ac7" providerId="ADAL" clId="{5B3C0689-C031-4E1E-BA18-14DA1798C7E4}" dt="2023-01-24T13:41:43.444" v="2996" actId="1076"/>
          <ac:spMkLst>
            <pc:docMk/>
            <pc:sldMk cId="1816495021" sldId="267"/>
            <ac:spMk id="56" creationId="{847FF32D-9D8E-6059-CEC6-121A1C4280C9}"/>
          </ac:spMkLst>
        </pc:spChg>
        <pc:grpChg chg="add mod">
          <ac:chgData name="久瑠美 土井" userId="9e67ba71-c777-4f6e-8a28-c17952988ac7" providerId="ADAL" clId="{5B3C0689-C031-4E1E-BA18-14DA1798C7E4}" dt="2023-01-24T13:39:38.553" v="2917" actId="1037"/>
          <ac:grpSpMkLst>
            <pc:docMk/>
            <pc:sldMk cId="1816495021" sldId="267"/>
            <ac:grpSpMk id="5" creationId="{4FF6BE0F-CA62-CA24-6DB3-6FDF56ECD230}"/>
          </ac:grpSpMkLst>
        </pc:grpChg>
        <pc:grpChg chg="mod">
          <ac:chgData name="久瑠美 土井" userId="9e67ba71-c777-4f6e-8a28-c17952988ac7" providerId="ADAL" clId="{5B3C0689-C031-4E1E-BA18-14DA1798C7E4}" dt="2023-01-24T13:37:13.403" v="2890" actId="207"/>
          <ac:grpSpMkLst>
            <pc:docMk/>
            <pc:sldMk cId="1816495021" sldId="267"/>
            <ac:grpSpMk id="8" creationId="{028E7F01-38A1-5101-EB9C-C08F5E330684}"/>
          </ac:grpSpMkLst>
        </pc:grpChg>
        <pc:grpChg chg="mod">
          <ac:chgData name="久瑠美 土井" userId="9e67ba71-c777-4f6e-8a28-c17952988ac7" providerId="ADAL" clId="{5B3C0689-C031-4E1E-BA18-14DA1798C7E4}" dt="2023-01-24T13:37:13.403" v="2890" actId="207"/>
          <ac:grpSpMkLst>
            <pc:docMk/>
            <pc:sldMk cId="1816495021" sldId="267"/>
            <ac:grpSpMk id="9" creationId="{2DF5F1CD-63DA-9D52-5EE2-6932286753A6}"/>
          </ac:grpSpMkLst>
        </pc:grpChg>
        <pc:grpChg chg="mod">
          <ac:chgData name="久瑠美 土井" userId="9e67ba71-c777-4f6e-8a28-c17952988ac7" providerId="ADAL" clId="{5B3C0689-C031-4E1E-BA18-14DA1798C7E4}" dt="2023-01-24T13:37:13.403" v="2890" actId="207"/>
          <ac:grpSpMkLst>
            <pc:docMk/>
            <pc:sldMk cId="1816495021" sldId="267"/>
            <ac:grpSpMk id="10" creationId="{9F06A5AC-A275-D496-2785-575EB10C52EE}"/>
          </ac:grpSpMkLst>
        </pc:grpChg>
        <pc:grpChg chg="mod">
          <ac:chgData name="久瑠美 土井" userId="9e67ba71-c777-4f6e-8a28-c17952988ac7" providerId="ADAL" clId="{5B3C0689-C031-4E1E-BA18-14DA1798C7E4}" dt="2023-01-24T13:37:13.403" v="2890" actId="207"/>
          <ac:grpSpMkLst>
            <pc:docMk/>
            <pc:sldMk cId="1816495021" sldId="267"/>
            <ac:grpSpMk id="11" creationId="{0D8E537A-D603-72BB-AF06-8DE514F602AE}"/>
          </ac:grpSpMkLst>
        </pc:grpChg>
        <pc:grpChg chg="mod">
          <ac:chgData name="久瑠美 土井" userId="9e67ba71-c777-4f6e-8a28-c17952988ac7" providerId="ADAL" clId="{5B3C0689-C031-4E1E-BA18-14DA1798C7E4}" dt="2023-01-24T13:37:13.403" v="2890" actId="207"/>
          <ac:grpSpMkLst>
            <pc:docMk/>
            <pc:sldMk cId="1816495021" sldId="267"/>
            <ac:grpSpMk id="12" creationId="{33096283-9704-DFA9-F116-CFB59DAA05E1}"/>
          </ac:grpSpMkLst>
        </pc:grpChg>
        <pc:grpChg chg="del mod">
          <ac:chgData name="久瑠美 土井" userId="9e67ba71-c777-4f6e-8a28-c17952988ac7" providerId="ADAL" clId="{5B3C0689-C031-4E1E-BA18-14DA1798C7E4}" dt="2023-01-24T13:32:01.347" v="2762" actId="478"/>
          <ac:grpSpMkLst>
            <pc:docMk/>
            <pc:sldMk cId="1816495021" sldId="267"/>
            <ac:grpSpMk id="14" creationId="{460EAAAC-62BB-C3D5-130F-9F6D360AA729}"/>
          </ac:grpSpMkLst>
        </pc:grpChg>
        <pc:grpChg chg="mod">
          <ac:chgData name="久瑠美 土井" userId="9e67ba71-c777-4f6e-8a28-c17952988ac7" providerId="ADAL" clId="{5B3C0689-C031-4E1E-BA18-14DA1798C7E4}" dt="2023-01-24T13:37:13.403" v="2890" actId="207"/>
          <ac:grpSpMkLst>
            <pc:docMk/>
            <pc:sldMk cId="1816495021" sldId="267"/>
            <ac:grpSpMk id="22" creationId="{3FE34B49-7B15-1FEA-9661-8794DAA7165B}"/>
          </ac:grpSpMkLst>
        </pc:grpChg>
        <pc:grpChg chg="mod">
          <ac:chgData name="久瑠美 土井" userId="9e67ba71-c777-4f6e-8a28-c17952988ac7" providerId="ADAL" clId="{5B3C0689-C031-4E1E-BA18-14DA1798C7E4}" dt="2023-01-24T13:37:13.403" v="2890" actId="207"/>
          <ac:grpSpMkLst>
            <pc:docMk/>
            <pc:sldMk cId="1816495021" sldId="267"/>
            <ac:grpSpMk id="29" creationId="{8AA91E30-88B8-3BB6-6501-74B829CD2144}"/>
          </ac:grpSpMkLst>
        </pc:grpChg>
        <pc:grpChg chg="mod">
          <ac:chgData name="久瑠美 土井" userId="9e67ba71-c777-4f6e-8a28-c17952988ac7" providerId="ADAL" clId="{5B3C0689-C031-4E1E-BA18-14DA1798C7E4}" dt="2023-01-24T13:37:13.403" v="2890" actId="207"/>
          <ac:grpSpMkLst>
            <pc:docMk/>
            <pc:sldMk cId="1816495021" sldId="267"/>
            <ac:grpSpMk id="36" creationId="{70B3D985-341D-9D07-ADE2-FBB71F509F9E}"/>
          </ac:grpSpMkLst>
        </pc:grpChg>
        <pc:grpChg chg="mod">
          <ac:chgData name="久瑠美 土井" userId="9e67ba71-c777-4f6e-8a28-c17952988ac7" providerId="ADAL" clId="{5B3C0689-C031-4E1E-BA18-14DA1798C7E4}" dt="2023-01-24T13:37:13.403" v="2890" actId="207"/>
          <ac:grpSpMkLst>
            <pc:docMk/>
            <pc:sldMk cId="1816495021" sldId="267"/>
            <ac:grpSpMk id="43" creationId="{B65B886B-8372-25F8-FDD2-2EDC5B5EA67E}"/>
          </ac:grpSpMkLst>
        </pc:grpChg>
        <pc:cxnChg chg="add mod">
          <ac:chgData name="久瑠美 土井" userId="9e67ba71-c777-4f6e-8a28-c17952988ac7" providerId="ADAL" clId="{5B3C0689-C031-4E1E-BA18-14DA1798C7E4}" dt="2023-01-24T13:31:54.582" v="2759" actId="1076"/>
          <ac:cxnSpMkLst>
            <pc:docMk/>
            <pc:sldMk cId="1816495021" sldId="267"/>
            <ac:cxnSpMk id="4" creationId="{F598AB9E-9465-B8AF-908A-3E151EAAC817}"/>
          </ac:cxnSpMkLst>
        </pc:cxnChg>
        <pc:cxnChg chg="del mod">
          <ac:chgData name="久瑠美 土井" userId="9e67ba71-c777-4f6e-8a28-c17952988ac7" providerId="ADAL" clId="{5B3C0689-C031-4E1E-BA18-14DA1798C7E4}" dt="2023-01-24T13:32:02.805" v="2763" actId="478"/>
          <ac:cxnSpMkLst>
            <pc:docMk/>
            <pc:sldMk cId="1816495021" sldId="267"/>
            <ac:cxnSpMk id="15" creationId="{17046E1E-24EE-DE99-F9B7-8EA25E43FE98}"/>
          </ac:cxnSpMkLst>
        </pc:cxnChg>
        <pc:cxnChg chg="mod">
          <ac:chgData name="久瑠美 土井" userId="9e67ba71-c777-4f6e-8a28-c17952988ac7" providerId="ADAL" clId="{5B3C0689-C031-4E1E-BA18-14DA1798C7E4}" dt="2023-01-24T13:38:55.846" v="2906" actId="208"/>
          <ac:cxnSpMkLst>
            <pc:docMk/>
            <pc:sldMk cId="1816495021" sldId="267"/>
            <ac:cxnSpMk id="16" creationId="{E39E95F2-6719-E20A-9D41-32A15BACE975}"/>
          </ac:cxnSpMkLst>
        </pc:cxnChg>
        <pc:cxnChg chg="mod">
          <ac:chgData name="久瑠美 土井" userId="9e67ba71-c777-4f6e-8a28-c17952988ac7" providerId="ADAL" clId="{5B3C0689-C031-4E1E-BA18-14DA1798C7E4}" dt="2023-01-24T13:38:55.846" v="2906" actId="208"/>
          <ac:cxnSpMkLst>
            <pc:docMk/>
            <pc:sldMk cId="1816495021" sldId="267"/>
            <ac:cxnSpMk id="18" creationId="{6FC9A529-E06F-24AD-B815-A7FB4985B636}"/>
          </ac:cxnSpMkLst>
        </pc:cxnChg>
        <pc:cxnChg chg="del mod">
          <ac:chgData name="久瑠美 土井" userId="9e67ba71-c777-4f6e-8a28-c17952988ac7" providerId="ADAL" clId="{5B3C0689-C031-4E1E-BA18-14DA1798C7E4}" dt="2023-01-24T13:32:01.347" v="2762" actId="478"/>
          <ac:cxnSpMkLst>
            <pc:docMk/>
            <pc:sldMk cId="1816495021" sldId="267"/>
            <ac:cxnSpMk id="19" creationId="{AEE23D4E-0374-28D4-3F27-ACECEF07CB76}"/>
          </ac:cxnSpMkLst>
        </pc:cxnChg>
        <pc:cxnChg chg="del mod">
          <ac:chgData name="久瑠美 土井" userId="9e67ba71-c777-4f6e-8a28-c17952988ac7" providerId="ADAL" clId="{5B3C0689-C031-4E1E-BA18-14DA1798C7E4}" dt="2023-01-24T13:32:04.096" v="2764" actId="478"/>
          <ac:cxnSpMkLst>
            <pc:docMk/>
            <pc:sldMk cId="1816495021" sldId="267"/>
            <ac:cxnSpMk id="20" creationId="{A2858E03-075B-F426-99AC-E0B6B24A9909}"/>
          </ac:cxnSpMkLst>
        </pc:cxnChg>
        <pc:cxnChg chg="mod">
          <ac:chgData name="久瑠美 土井" userId="9e67ba71-c777-4f6e-8a28-c17952988ac7" providerId="ADAL" clId="{5B3C0689-C031-4E1E-BA18-14DA1798C7E4}" dt="2023-01-24T13:37:13.403" v="2890" actId="207"/>
          <ac:cxnSpMkLst>
            <pc:docMk/>
            <pc:sldMk cId="1816495021" sldId="267"/>
            <ac:cxnSpMk id="50" creationId="{CE3EC0A2-079D-36DD-B474-2A9241FA6489}"/>
          </ac:cxnSpMkLst>
        </pc:cxnChg>
        <pc:cxnChg chg="mod">
          <ac:chgData name="久瑠美 土井" userId="9e67ba71-c777-4f6e-8a28-c17952988ac7" providerId="ADAL" clId="{5B3C0689-C031-4E1E-BA18-14DA1798C7E4}" dt="2023-01-24T13:37:13.403" v="2890" actId="207"/>
          <ac:cxnSpMkLst>
            <pc:docMk/>
            <pc:sldMk cId="1816495021" sldId="267"/>
            <ac:cxnSpMk id="51" creationId="{6DB7E21D-0511-75EB-CB36-11A9D8E0BFEA}"/>
          </ac:cxnSpMkLst>
        </pc:cxnChg>
      </pc:sldChg>
      <pc:sldChg chg="delSp modSp add mod">
        <pc:chgData name="久瑠美 土井" userId="9e67ba71-c777-4f6e-8a28-c17952988ac7" providerId="ADAL" clId="{5B3C0689-C031-4E1E-BA18-14DA1798C7E4}" dt="2023-01-22T05:57:31.076" v="878" actId="478"/>
        <pc:sldMkLst>
          <pc:docMk/>
          <pc:sldMk cId="2843716758" sldId="268"/>
        </pc:sldMkLst>
        <pc:spChg chg="mod">
          <ac:chgData name="久瑠美 土井" userId="9e67ba71-c777-4f6e-8a28-c17952988ac7" providerId="ADAL" clId="{5B3C0689-C031-4E1E-BA18-14DA1798C7E4}" dt="2023-01-22T05:57:28.874" v="877" actId="20577"/>
          <ac:spMkLst>
            <pc:docMk/>
            <pc:sldMk cId="2843716758" sldId="268"/>
            <ac:spMk id="2" creationId="{A9F6F58E-B240-92A1-1348-D2A19CEA5124}"/>
          </ac:spMkLst>
        </pc:spChg>
        <pc:grpChg chg="del">
          <ac:chgData name="久瑠美 土井" userId="9e67ba71-c777-4f6e-8a28-c17952988ac7" providerId="ADAL" clId="{5B3C0689-C031-4E1E-BA18-14DA1798C7E4}" dt="2023-01-22T05:57:31.076" v="878" actId="478"/>
          <ac:grpSpMkLst>
            <pc:docMk/>
            <pc:sldMk cId="2843716758" sldId="268"/>
            <ac:grpSpMk id="82" creationId="{F7940987-C2BB-7870-DAD6-BED27BAFF2F2}"/>
          </ac:grpSpMkLst>
        </pc:grpChg>
        <pc:grpChg chg="del">
          <ac:chgData name="久瑠美 土井" userId="9e67ba71-c777-4f6e-8a28-c17952988ac7" providerId="ADAL" clId="{5B3C0689-C031-4E1E-BA18-14DA1798C7E4}" dt="2023-01-22T05:57:20.064" v="866" actId="478"/>
          <ac:grpSpMkLst>
            <pc:docMk/>
            <pc:sldMk cId="2843716758" sldId="268"/>
            <ac:grpSpMk id="83" creationId="{BB023776-A766-5FD8-E34F-1977FC691DEF}"/>
          </ac:grpSpMkLst>
        </pc:grpChg>
        <pc:cxnChg chg="mod">
          <ac:chgData name="久瑠美 土井" userId="9e67ba71-c777-4f6e-8a28-c17952988ac7" providerId="ADAL" clId="{5B3C0689-C031-4E1E-BA18-14DA1798C7E4}" dt="2023-01-22T05:57:20.064" v="866" actId="478"/>
          <ac:cxnSpMkLst>
            <pc:docMk/>
            <pc:sldMk cId="2843716758" sldId="268"/>
            <ac:cxnSpMk id="31" creationId="{7D207F63-6D17-4E85-D45E-B7560B21A3C4}"/>
          </ac:cxnSpMkLst>
        </pc:cxnChg>
      </pc:sldChg>
      <pc:sldChg chg="addSp modSp new mod">
        <pc:chgData name="久瑠美 土井" userId="9e67ba71-c777-4f6e-8a28-c17952988ac7" providerId="ADAL" clId="{5B3C0689-C031-4E1E-BA18-14DA1798C7E4}" dt="2023-01-22T06:34:41.587" v="901" actId="1076"/>
        <pc:sldMkLst>
          <pc:docMk/>
          <pc:sldMk cId="4245555883" sldId="269"/>
        </pc:sldMkLst>
        <pc:spChg chg="mod">
          <ac:chgData name="久瑠美 土井" userId="9e67ba71-c777-4f6e-8a28-c17952988ac7" providerId="ADAL" clId="{5B3C0689-C031-4E1E-BA18-14DA1798C7E4}" dt="2023-01-22T06:33:53.712" v="893" actId="20577"/>
          <ac:spMkLst>
            <pc:docMk/>
            <pc:sldMk cId="4245555883" sldId="269"/>
            <ac:spMk id="2" creationId="{C9E3287B-E593-8A29-D78D-694343C8F6E0}"/>
          </ac:spMkLst>
        </pc:spChg>
        <pc:spChg chg="add mod">
          <ac:chgData name="久瑠美 土井" userId="9e67ba71-c777-4f6e-8a28-c17952988ac7" providerId="ADAL" clId="{5B3C0689-C031-4E1E-BA18-14DA1798C7E4}" dt="2023-01-22T06:34:19.201" v="895" actId="1076"/>
          <ac:spMkLst>
            <pc:docMk/>
            <pc:sldMk cId="4245555883" sldId="269"/>
            <ac:spMk id="7" creationId="{F2F56921-AE13-2F21-0612-E5EFF15E638E}"/>
          </ac:spMkLst>
        </pc:spChg>
        <pc:spChg chg="add mod">
          <ac:chgData name="久瑠美 土井" userId="9e67ba71-c777-4f6e-8a28-c17952988ac7" providerId="ADAL" clId="{5B3C0689-C031-4E1E-BA18-14DA1798C7E4}" dt="2023-01-22T06:34:31.966" v="898" actId="1076"/>
          <ac:spMkLst>
            <pc:docMk/>
            <pc:sldMk cId="4245555883" sldId="269"/>
            <ac:spMk id="9" creationId="{486F3568-60EE-3BBE-64F1-D196129D5C10}"/>
          </ac:spMkLst>
        </pc:spChg>
        <pc:spChg chg="add mod">
          <ac:chgData name="久瑠美 土井" userId="9e67ba71-c777-4f6e-8a28-c17952988ac7" providerId="ADAL" clId="{5B3C0689-C031-4E1E-BA18-14DA1798C7E4}" dt="2023-01-22T06:34:35.730" v="899" actId="1076"/>
          <ac:spMkLst>
            <pc:docMk/>
            <pc:sldMk cId="4245555883" sldId="269"/>
            <ac:spMk id="10" creationId="{275CC1E2-571E-01A7-AA50-506F798784FB}"/>
          </ac:spMkLst>
        </pc:spChg>
        <pc:spChg chg="add mod">
          <ac:chgData name="久瑠美 土井" userId="9e67ba71-c777-4f6e-8a28-c17952988ac7" providerId="ADAL" clId="{5B3C0689-C031-4E1E-BA18-14DA1798C7E4}" dt="2023-01-22T06:34:41.587" v="901" actId="1076"/>
          <ac:spMkLst>
            <pc:docMk/>
            <pc:sldMk cId="4245555883" sldId="269"/>
            <ac:spMk id="11" creationId="{5399F534-B8BB-A173-B9F2-F6CDCE2F7D85}"/>
          </ac:spMkLst>
        </pc:spChg>
        <pc:grpChg chg="add mod">
          <ac:chgData name="久瑠美 土井" userId="9e67ba71-c777-4f6e-8a28-c17952988ac7" providerId="ADAL" clId="{5B3C0689-C031-4E1E-BA18-14DA1798C7E4}" dt="2023-01-22T06:34:19.201" v="895" actId="1076"/>
          <ac:grpSpMkLst>
            <pc:docMk/>
            <pc:sldMk cId="4245555883" sldId="269"/>
            <ac:grpSpMk id="3" creationId="{91F3AA07-4149-C871-E338-7D5FED378694}"/>
          </ac:grpSpMkLst>
        </pc:grpChg>
        <pc:picChg chg="mod">
          <ac:chgData name="久瑠美 土井" userId="9e67ba71-c777-4f6e-8a28-c17952988ac7" providerId="ADAL" clId="{5B3C0689-C031-4E1E-BA18-14DA1798C7E4}" dt="2023-01-22T06:34:16.466" v="894"/>
          <ac:picMkLst>
            <pc:docMk/>
            <pc:sldMk cId="4245555883" sldId="269"/>
            <ac:picMk id="4" creationId="{DCF1BF25-041F-A25E-1203-93955CBD20F9}"/>
          </ac:picMkLst>
        </pc:picChg>
        <pc:picChg chg="mod">
          <ac:chgData name="久瑠美 土井" userId="9e67ba71-c777-4f6e-8a28-c17952988ac7" providerId="ADAL" clId="{5B3C0689-C031-4E1E-BA18-14DA1798C7E4}" dt="2023-01-22T06:34:16.466" v="894"/>
          <ac:picMkLst>
            <pc:docMk/>
            <pc:sldMk cId="4245555883" sldId="269"/>
            <ac:picMk id="5" creationId="{E209E83F-3F9F-8BE1-EDCF-FB054CCF155E}"/>
          </ac:picMkLst>
        </pc:picChg>
        <pc:picChg chg="add mod">
          <ac:chgData name="久瑠美 土井" userId="9e67ba71-c777-4f6e-8a28-c17952988ac7" providerId="ADAL" clId="{5B3C0689-C031-4E1E-BA18-14DA1798C7E4}" dt="2023-01-22T06:34:19.201" v="895" actId="1076"/>
          <ac:picMkLst>
            <pc:docMk/>
            <pc:sldMk cId="4245555883" sldId="269"/>
            <ac:picMk id="6" creationId="{5951AD7E-67D0-A6CB-1356-4A2A85B0B9CE}"/>
          </ac:picMkLst>
        </pc:picChg>
        <pc:picChg chg="add mod">
          <ac:chgData name="久瑠美 土井" userId="9e67ba71-c777-4f6e-8a28-c17952988ac7" providerId="ADAL" clId="{5B3C0689-C031-4E1E-BA18-14DA1798C7E4}" dt="2023-01-22T06:34:19.201" v="895" actId="1076"/>
          <ac:picMkLst>
            <pc:docMk/>
            <pc:sldMk cId="4245555883" sldId="269"/>
            <ac:picMk id="8" creationId="{B4304784-0C1B-8B57-2735-AB4FC2CE75E0}"/>
          </ac:picMkLst>
        </pc:picChg>
      </pc:sldChg>
      <pc:sldChg chg="modSp new mod ord">
        <pc:chgData name="久瑠美 土井" userId="9e67ba71-c777-4f6e-8a28-c17952988ac7" providerId="ADAL" clId="{5B3C0689-C031-4E1E-BA18-14DA1798C7E4}" dt="2023-01-23T11:07:03.025" v="995" actId="20577"/>
        <pc:sldMkLst>
          <pc:docMk/>
          <pc:sldMk cId="974786005" sldId="270"/>
        </pc:sldMkLst>
        <pc:spChg chg="mod">
          <ac:chgData name="久瑠美 土井" userId="9e67ba71-c777-4f6e-8a28-c17952988ac7" providerId="ADAL" clId="{5B3C0689-C031-4E1E-BA18-14DA1798C7E4}" dt="2023-01-23T11:07:03.025" v="995" actId="20577"/>
          <ac:spMkLst>
            <pc:docMk/>
            <pc:sldMk cId="974786005" sldId="270"/>
            <ac:spMk id="2" creationId="{5BA038C9-3514-923E-9528-59E5BCB3EB16}"/>
          </ac:spMkLst>
        </pc:spChg>
      </pc:sldChg>
      <pc:sldChg chg="modSp new mod">
        <pc:chgData name="久瑠美 土井" userId="9e67ba71-c777-4f6e-8a28-c17952988ac7" providerId="ADAL" clId="{5B3C0689-C031-4E1E-BA18-14DA1798C7E4}" dt="2023-01-23T11:06:48.942" v="943" actId="20577"/>
        <pc:sldMkLst>
          <pc:docMk/>
          <pc:sldMk cId="3301468119" sldId="271"/>
        </pc:sldMkLst>
        <pc:spChg chg="mod">
          <ac:chgData name="久瑠美 土井" userId="9e67ba71-c777-4f6e-8a28-c17952988ac7" providerId="ADAL" clId="{5B3C0689-C031-4E1E-BA18-14DA1798C7E4}" dt="2023-01-23T11:06:48.942" v="943" actId="20577"/>
          <ac:spMkLst>
            <pc:docMk/>
            <pc:sldMk cId="3301468119" sldId="271"/>
            <ac:spMk id="2" creationId="{DE2C6474-CD13-BD63-6B3C-5E0EF2A4F8A5}"/>
          </ac:spMkLst>
        </pc:spChg>
      </pc:sldChg>
      <pc:sldChg chg="addSp delSp modSp new mod">
        <pc:chgData name="久瑠美 土井" userId="9e67ba71-c777-4f6e-8a28-c17952988ac7" providerId="ADAL" clId="{5B3C0689-C031-4E1E-BA18-14DA1798C7E4}" dt="2023-01-23T14:14:39.573" v="1334" actId="164"/>
        <pc:sldMkLst>
          <pc:docMk/>
          <pc:sldMk cId="4196705446" sldId="272"/>
        </pc:sldMkLst>
        <pc:spChg chg="add mod">
          <ac:chgData name="久瑠美 土井" userId="9e67ba71-c777-4f6e-8a28-c17952988ac7" providerId="ADAL" clId="{5B3C0689-C031-4E1E-BA18-14DA1798C7E4}" dt="2023-01-23T14:09:10.940" v="1067" actId="164"/>
          <ac:spMkLst>
            <pc:docMk/>
            <pc:sldMk cId="4196705446" sldId="272"/>
            <ac:spMk id="6" creationId="{14834219-8D27-01D2-CF2C-56257BE7074A}"/>
          </ac:spMkLst>
        </pc:spChg>
        <pc:spChg chg="add mod ord">
          <ac:chgData name="久瑠美 土井" userId="9e67ba71-c777-4f6e-8a28-c17952988ac7" providerId="ADAL" clId="{5B3C0689-C031-4E1E-BA18-14DA1798C7E4}" dt="2023-01-23T14:09:10.940" v="1067" actId="164"/>
          <ac:spMkLst>
            <pc:docMk/>
            <pc:sldMk cId="4196705446" sldId="272"/>
            <ac:spMk id="7" creationId="{05196953-207C-873B-BAEC-F84284B99179}"/>
          </ac:spMkLst>
        </pc:spChg>
        <pc:spChg chg="add mod ord">
          <ac:chgData name="久瑠美 土井" userId="9e67ba71-c777-4f6e-8a28-c17952988ac7" providerId="ADAL" clId="{5B3C0689-C031-4E1E-BA18-14DA1798C7E4}" dt="2023-01-23T14:09:16.175" v="1068" actId="164"/>
          <ac:spMkLst>
            <pc:docMk/>
            <pc:sldMk cId="4196705446" sldId="272"/>
            <ac:spMk id="8" creationId="{DDC375DB-9F27-F4D1-8AC1-E44763732923}"/>
          </ac:spMkLst>
        </pc:spChg>
        <pc:spChg chg="add mod">
          <ac:chgData name="久瑠美 土井" userId="9e67ba71-c777-4f6e-8a28-c17952988ac7" providerId="ADAL" clId="{5B3C0689-C031-4E1E-BA18-14DA1798C7E4}" dt="2023-01-23T14:09:16.175" v="1068" actId="164"/>
          <ac:spMkLst>
            <pc:docMk/>
            <pc:sldMk cId="4196705446" sldId="272"/>
            <ac:spMk id="9" creationId="{56702AD6-3F8F-FFE7-1B06-78D8D81D1B50}"/>
          </ac:spMkLst>
        </pc:spChg>
        <pc:spChg chg="add mod ord">
          <ac:chgData name="久瑠美 土井" userId="9e67ba71-c777-4f6e-8a28-c17952988ac7" providerId="ADAL" clId="{5B3C0689-C031-4E1E-BA18-14DA1798C7E4}" dt="2023-01-23T14:09:20.264" v="1069" actId="164"/>
          <ac:spMkLst>
            <pc:docMk/>
            <pc:sldMk cId="4196705446" sldId="272"/>
            <ac:spMk id="10" creationId="{3024E15A-E5A1-F898-3B82-7065E6785667}"/>
          </ac:spMkLst>
        </pc:spChg>
        <pc:spChg chg="add mod">
          <ac:chgData name="久瑠美 土井" userId="9e67ba71-c777-4f6e-8a28-c17952988ac7" providerId="ADAL" clId="{5B3C0689-C031-4E1E-BA18-14DA1798C7E4}" dt="2023-01-23T14:09:20.264" v="1069" actId="164"/>
          <ac:spMkLst>
            <pc:docMk/>
            <pc:sldMk cId="4196705446" sldId="272"/>
            <ac:spMk id="11" creationId="{0306B172-171A-01FF-E042-E6EE289BF735}"/>
          </ac:spMkLst>
        </pc:spChg>
        <pc:spChg chg="add mod ord">
          <ac:chgData name="久瑠美 土井" userId="9e67ba71-c777-4f6e-8a28-c17952988ac7" providerId="ADAL" clId="{5B3C0689-C031-4E1E-BA18-14DA1798C7E4}" dt="2023-01-23T14:14:39.573" v="1334" actId="164"/>
          <ac:spMkLst>
            <pc:docMk/>
            <pc:sldMk cId="4196705446" sldId="272"/>
            <ac:spMk id="15" creationId="{1C94A5CC-5880-234D-E6A1-1F506728502C}"/>
          </ac:spMkLst>
        </pc:spChg>
        <pc:spChg chg="add mod">
          <ac:chgData name="久瑠美 土井" userId="9e67ba71-c777-4f6e-8a28-c17952988ac7" providerId="ADAL" clId="{5B3C0689-C031-4E1E-BA18-14DA1798C7E4}" dt="2023-01-23T14:14:39.573" v="1334" actId="164"/>
          <ac:spMkLst>
            <pc:docMk/>
            <pc:sldMk cId="4196705446" sldId="272"/>
            <ac:spMk id="16" creationId="{D0F2596B-3F58-68CA-53E8-B9556AEA396E}"/>
          </ac:spMkLst>
        </pc:spChg>
        <pc:spChg chg="add mod">
          <ac:chgData name="久瑠美 土井" userId="9e67ba71-c777-4f6e-8a28-c17952988ac7" providerId="ADAL" clId="{5B3C0689-C031-4E1E-BA18-14DA1798C7E4}" dt="2023-01-23T14:14:39.573" v="1334" actId="164"/>
          <ac:spMkLst>
            <pc:docMk/>
            <pc:sldMk cId="4196705446" sldId="272"/>
            <ac:spMk id="17" creationId="{1DC94422-5BFB-B207-FB43-81E88A4668F3}"/>
          </ac:spMkLst>
        </pc:spChg>
        <pc:spChg chg="add mod">
          <ac:chgData name="久瑠美 土井" userId="9e67ba71-c777-4f6e-8a28-c17952988ac7" providerId="ADAL" clId="{5B3C0689-C031-4E1E-BA18-14DA1798C7E4}" dt="2023-01-23T14:14:39.573" v="1334" actId="164"/>
          <ac:spMkLst>
            <pc:docMk/>
            <pc:sldMk cId="4196705446" sldId="272"/>
            <ac:spMk id="18" creationId="{1B17B230-9290-5038-B4B1-762DD21246C3}"/>
          </ac:spMkLst>
        </pc:spChg>
        <pc:grpChg chg="add mod">
          <ac:chgData name="久瑠美 土井" userId="9e67ba71-c777-4f6e-8a28-c17952988ac7" providerId="ADAL" clId="{5B3C0689-C031-4E1E-BA18-14DA1798C7E4}" dt="2023-01-23T14:14:39.573" v="1334" actId="164"/>
          <ac:grpSpMkLst>
            <pc:docMk/>
            <pc:sldMk cId="4196705446" sldId="272"/>
            <ac:grpSpMk id="12" creationId="{DCB9D7E9-F98C-8BA7-D48A-277C62545788}"/>
          </ac:grpSpMkLst>
        </pc:grpChg>
        <pc:grpChg chg="add mod">
          <ac:chgData name="久瑠美 土井" userId="9e67ba71-c777-4f6e-8a28-c17952988ac7" providerId="ADAL" clId="{5B3C0689-C031-4E1E-BA18-14DA1798C7E4}" dt="2023-01-23T14:14:39.573" v="1334" actId="164"/>
          <ac:grpSpMkLst>
            <pc:docMk/>
            <pc:sldMk cId="4196705446" sldId="272"/>
            <ac:grpSpMk id="13" creationId="{BE876927-4DEF-0154-6292-B8C439D141C8}"/>
          </ac:grpSpMkLst>
        </pc:grpChg>
        <pc:grpChg chg="add mod">
          <ac:chgData name="久瑠美 土井" userId="9e67ba71-c777-4f6e-8a28-c17952988ac7" providerId="ADAL" clId="{5B3C0689-C031-4E1E-BA18-14DA1798C7E4}" dt="2023-01-23T14:14:39.573" v="1334" actId="164"/>
          <ac:grpSpMkLst>
            <pc:docMk/>
            <pc:sldMk cId="4196705446" sldId="272"/>
            <ac:grpSpMk id="14" creationId="{036F6D17-9D64-0C80-5837-FB4A12FEA131}"/>
          </ac:grpSpMkLst>
        </pc:grpChg>
        <pc:grpChg chg="add mod">
          <ac:chgData name="久瑠美 土井" userId="9e67ba71-c777-4f6e-8a28-c17952988ac7" providerId="ADAL" clId="{5B3C0689-C031-4E1E-BA18-14DA1798C7E4}" dt="2023-01-23T14:14:39.573" v="1334" actId="164"/>
          <ac:grpSpMkLst>
            <pc:docMk/>
            <pc:sldMk cId="4196705446" sldId="272"/>
            <ac:grpSpMk id="28" creationId="{49CB2D12-F804-DC0D-3F13-F9A65DEC91A5}"/>
          </ac:grpSpMkLst>
        </pc:grpChg>
        <pc:picChg chg="add mod modCrop">
          <ac:chgData name="久瑠美 土井" userId="9e67ba71-c777-4f6e-8a28-c17952988ac7" providerId="ADAL" clId="{5B3C0689-C031-4E1E-BA18-14DA1798C7E4}" dt="2023-01-23T14:09:20.264" v="1069" actId="164"/>
          <ac:picMkLst>
            <pc:docMk/>
            <pc:sldMk cId="4196705446" sldId="272"/>
            <ac:picMk id="3" creationId="{F3033D55-F3FF-2A3C-06C1-E86B855A61D7}"/>
          </ac:picMkLst>
        </pc:picChg>
        <pc:picChg chg="add mod modCrop">
          <ac:chgData name="久瑠美 土井" userId="9e67ba71-c777-4f6e-8a28-c17952988ac7" providerId="ADAL" clId="{5B3C0689-C031-4E1E-BA18-14DA1798C7E4}" dt="2023-01-23T14:09:16.175" v="1068" actId="164"/>
          <ac:picMkLst>
            <pc:docMk/>
            <pc:sldMk cId="4196705446" sldId="272"/>
            <ac:picMk id="4" creationId="{545180FD-29B0-34B9-CEBF-3B2264F02DC8}"/>
          </ac:picMkLst>
        </pc:picChg>
        <pc:picChg chg="add mod modCrop">
          <ac:chgData name="久瑠美 土井" userId="9e67ba71-c777-4f6e-8a28-c17952988ac7" providerId="ADAL" clId="{5B3C0689-C031-4E1E-BA18-14DA1798C7E4}" dt="2023-01-23T14:09:10.940" v="1067" actId="164"/>
          <ac:picMkLst>
            <pc:docMk/>
            <pc:sldMk cId="4196705446" sldId="272"/>
            <ac:picMk id="5" creationId="{78EF3431-DA92-461C-FD0E-5693EFEECD15}"/>
          </ac:picMkLst>
        </pc:picChg>
        <pc:cxnChg chg="add del mod">
          <ac:chgData name="久瑠美 土井" userId="9e67ba71-c777-4f6e-8a28-c17952988ac7" providerId="ADAL" clId="{5B3C0689-C031-4E1E-BA18-14DA1798C7E4}" dt="2023-01-23T14:13:42.542" v="1246" actId="478"/>
          <ac:cxnSpMkLst>
            <pc:docMk/>
            <pc:sldMk cId="4196705446" sldId="272"/>
            <ac:cxnSpMk id="20" creationId="{DAE8A3B5-3122-4A3D-C0FD-B5B5F5364A6E}"/>
          </ac:cxnSpMkLst>
        </pc:cxnChg>
        <pc:cxnChg chg="add mod">
          <ac:chgData name="久瑠美 土井" userId="9e67ba71-c777-4f6e-8a28-c17952988ac7" providerId="ADAL" clId="{5B3C0689-C031-4E1E-BA18-14DA1798C7E4}" dt="2023-01-23T14:14:39.573" v="1334" actId="164"/>
          <ac:cxnSpMkLst>
            <pc:docMk/>
            <pc:sldMk cId="4196705446" sldId="272"/>
            <ac:cxnSpMk id="22" creationId="{485A953B-9011-AA70-DAA9-4E31F851F601}"/>
          </ac:cxnSpMkLst>
        </pc:cxnChg>
        <pc:cxnChg chg="add mod">
          <ac:chgData name="久瑠美 土井" userId="9e67ba71-c777-4f6e-8a28-c17952988ac7" providerId="ADAL" clId="{5B3C0689-C031-4E1E-BA18-14DA1798C7E4}" dt="2023-01-23T14:14:39.573" v="1334" actId="164"/>
          <ac:cxnSpMkLst>
            <pc:docMk/>
            <pc:sldMk cId="4196705446" sldId="272"/>
            <ac:cxnSpMk id="23" creationId="{59C37F9D-E005-A40F-55ED-CA649038577F}"/>
          </ac:cxnSpMkLst>
        </pc:cxnChg>
        <pc:cxnChg chg="add mod">
          <ac:chgData name="久瑠美 土井" userId="9e67ba71-c777-4f6e-8a28-c17952988ac7" providerId="ADAL" clId="{5B3C0689-C031-4E1E-BA18-14DA1798C7E4}" dt="2023-01-23T14:14:39.573" v="1334" actId="164"/>
          <ac:cxnSpMkLst>
            <pc:docMk/>
            <pc:sldMk cId="4196705446" sldId="272"/>
            <ac:cxnSpMk id="24" creationId="{CB6B8E6C-AC63-A121-B8AA-BD56FD6729CD}"/>
          </ac:cxnSpMkLst>
        </pc:cxnChg>
        <pc:cxnChg chg="add mod">
          <ac:chgData name="久瑠美 土井" userId="9e67ba71-c777-4f6e-8a28-c17952988ac7" providerId="ADAL" clId="{5B3C0689-C031-4E1E-BA18-14DA1798C7E4}" dt="2023-01-23T14:14:39.573" v="1334" actId="164"/>
          <ac:cxnSpMkLst>
            <pc:docMk/>
            <pc:sldMk cId="4196705446" sldId="272"/>
            <ac:cxnSpMk id="25" creationId="{AA29BF61-46A6-89D9-497A-87A5600A7C1B}"/>
          </ac:cxnSpMkLst>
        </pc:cxnChg>
        <pc:cxnChg chg="add mod">
          <ac:chgData name="久瑠美 土井" userId="9e67ba71-c777-4f6e-8a28-c17952988ac7" providerId="ADAL" clId="{5B3C0689-C031-4E1E-BA18-14DA1798C7E4}" dt="2023-01-23T14:14:39.573" v="1334" actId="164"/>
          <ac:cxnSpMkLst>
            <pc:docMk/>
            <pc:sldMk cId="4196705446" sldId="272"/>
            <ac:cxnSpMk id="26" creationId="{21BBD3C3-4CAE-FEE5-E6FC-DFEB4408E233}"/>
          </ac:cxnSpMkLst>
        </pc:cxnChg>
        <pc:cxnChg chg="add mod">
          <ac:chgData name="久瑠美 土井" userId="9e67ba71-c777-4f6e-8a28-c17952988ac7" providerId="ADAL" clId="{5B3C0689-C031-4E1E-BA18-14DA1798C7E4}" dt="2023-01-23T14:14:39.573" v="1334" actId="164"/>
          <ac:cxnSpMkLst>
            <pc:docMk/>
            <pc:sldMk cId="4196705446" sldId="272"/>
            <ac:cxnSpMk id="27" creationId="{13A83210-C94E-E461-1FE1-4EDE630F0685}"/>
          </ac:cxnSpMkLst>
        </pc:cxnChg>
      </pc:sldChg>
      <pc:sldChg chg="addSp modSp new mod">
        <pc:chgData name="久瑠美 土井" userId="9e67ba71-c777-4f6e-8a28-c17952988ac7" providerId="ADAL" clId="{5B3C0689-C031-4E1E-BA18-14DA1798C7E4}" dt="2023-01-23T14:38:27.259" v="1363" actId="164"/>
        <pc:sldMkLst>
          <pc:docMk/>
          <pc:sldMk cId="1115260722" sldId="273"/>
        </pc:sldMkLst>
        <pc:spChg chg="add mod ord">
          <ac:chgData name="久瑠美 土井" userId="9e67ba71-c777-4f6e-8a28-c17952988ac7" providerId="ADAL" clId="{5B3C0689-C031-4E1E-BA18-14DA1798C7E4}" dt="2023-01-23T14:38:27.259" v="1363" actId="164"/>
          <ac:spMkLst>
            <pc:docMk/>
            <pc:sldMk cId="1115260722" sldId="273"/>
            <ac:spMk id="5" creationId="{E60392F8-CED9-0085-E438-3439183B7140}"/>
          </ac:spMkLst>
        </pc:spChg>
        <pc:grpChg chg="add mod">
          <ac:chgData name="久瑠美 土井" userId="9e67ba71-c777-4f6e-8a28-c17952988ac7" providerId="ADAL" clId="{5B3C0689-C031-4E1E-BA18-14DA1798C7E4}" dt="2023-01-23T14:38:27.259" v="1363" actId="164"/>
          <ac:grpSpMkLst>
            <pc:docMk/>
            <pc:sldMk cId="1115260722" sldId="273"/>
            <ac:grpSpMk id="6" creationId="{3A646BB4-35E9-22D1-E942-E49F764584F4}"/>
          </ac:grpSpMkLst>
        </pc:grpChg>
        <pc:picChg chg="add mod modCrop">
          <ac:chgData name="久瑠美 土井" userId="9e67ba71-c777-4f6e-8a28-c17952988ac7" providerId="ADAL" clId="{5B3C0689-C031-4E1E-BA18-14DA1798C7E4}" dt="2023-01-23T14:38:27.259" v="1363" actId="164"/>
          <ac:picMkLst>
            <pc:docMk/>
            <pc:sldMk cId="1115260722" sldId="273"/>
            <ac:picMk id="3" creationId="{906E3133-AB50-1926-2402-9E0267EDFA26}"/>
          </ac:picMkLst>
        </pc:picChg>
        <pc:picChg chg="add mod modCrop">
          <ac:chgData name="久瑠美 土井" userId="9e67ba71-c777-4f6e-8a28-c17952988ac7" providerId="ADAL" clId="{5B3C0689-C031-4E1E-BA18-14DA1798C7E4}" dt="2023-01-23T14:38:27.259" v="1363" actId="164"/>
          <ac:picMkLst>
            <pc:docMk/>
            <pc:sldMk cId="1115260722" sldId="273"/>
            <ac:picMk id="4" creationId="{48A68C17-52CD-1249-E4F3-4FD7418BB0EE}"/>
          </ac:picMkLst>
        </pc:picChg>
      </pc:sldChg>
      <pc:sldChg chg="addSp modSp new mod">
        <pc:chgData name="久瑠美 土井" userId="9e67ba71-c777-4f6e-8a28-c17952988ac7" providerId="ADAL" clId="{5B3C0689-C031-4E1E-BA18-14DA1798C7E4}" dt="2023-01-23T14:41:36.308" v="1408" actId="164"/>
        <pc:sldMkLst>
          <pc:docMk/>
          <pc:sldMk cId="3729766870" sldId="274"/>
        </pc:sldMkLst>
        <pc:spChg chg="add mod ord">
          <ac:chgData name="久瑠美 土井" userId="9e67ba71-c777-4f6e-8a28-c17952988ac7" providerId="ADAL" clId="{5B3C0689-C031-4E1E-BA18-14DA1798C7E4}" dt="2023-01-23T14:41:36.308" v="1408" actId="164"/>
          <ac:spMkLst>
            <pc:docMk/>
            <pc:sldMk cId="3729766870" sldId="274"/>
            <ac:spMk id="11" creationId="{7A29CD62-C648-2B85-A778-65F7309B7358}"/>
          </ac:spMkLst>
        </pc:spChg>
        <pc:grpChg chg="add mod">
          <ac:chgData name="久瑠美 土井" userId="9e67ba71-c777-4f6e-8a28-c17952988ac7" providerId="ADAL" clId="{5B3C0689-C031-4E1E-BA18-14DA1798C7E4}" dt="2023-01-23T14:41:36.308" v="1408" actId="164"/>
          <ac:grpSpMkLst>
            <pc:docMk/>
            <pc:sldMk cId="3729766870" sldId="274"/>
            <ac:grpSpMk id="12" creationId="{0ED5D728-63A0-776C-076C-333C8FDE4645}"/>
          </ac:grpSpMkLst>
        </pc:grpChg>
        <pc:picChg chg="add mod">
          <ac:chgData name="久瑠美 土井" userId="9e67ba71-c777-4f6e-8a28-c17952988ac7" providerId="ADAL" clId="{5B3C0689-C031-4E1E-BA18-14DA1798C7E4}" dt="2023-01-23T14:41:36.308" v="1408" actId="164"/>
          <ac:picMkLst>
            <pc:docMk/>
            <pc:sldMk cId="3729766870" sldId="274"/>
            <ac:picMk id="3" creationId="{9AE0BA76-7B80-F4F9-7B66-C70D3551F25C}"/>
          </ac:picMkLst>
        </pc:picChg>
        <pc:picChg chg="add mod">
          <ac:chgData name="久瑠美 土井" userId="9e67ba71-c777-4f6e-8a28-c17952988ac7" providerId="ADAL" clId="{5B3C0689-C031-4E1E-BA18-14DA1798C7E4}" dt="2023-01-23T14:41:36.308" v="1408" actId="164"/>
          <ac:picMkLst>
            <pc:docMk/>
            <pc:sldMk cId="3729766870" sldId="274"/>
            <ac:picMk id="4" creationId="{B4F0898A-33B7-882B-2986-F017E7995A56}"/>
          </ac:picMkLst>
        </pc:picChg>
        <pc:picChg chg="add mod modCrop">
          <ac:chgData name="久瑠美 土井" userId="9e67ba71-c777-4f6e-8a28-c17952988ac7" providerId="ADAL" clId="{5B3C0689-C031-4E1E-BA18-14DA1798C7E4}" dt="2023-01-23T14:41:36.308" v="1408" actId="164"/>
          <ac:picMkLst>
            <pc:docMk/>
            <pc:sldMk cId="3729766870" sldId="274"/>
            <ac:picMk id="5" creationId="{7FD74405-EE4C-1754-B656-7A5D8BE3826C}"/>
          </ac:picMkLst>
        </pc:picChg>
        <pc:cxnChg chg="add mod">
          <ac:chgData name="久瑠美 土井" userId="9e67ba71-c777-4f6e-8a28-c17952988ac7" providerId="ADAL" clId="{5B3C0689-C031-4E1E-BA18-14DA1798C7E4}" dt="2023-01-23T14:41:36.308" v="1408" actId="164"/>
          <ac:cxnSpMkLst>
            <pc:docMk/>
            <pc:sldMk cId="3729766870" sldId="274"/>
            <ac:cxnSpMk id="7" creationId="{62054F04-EE88-76CC-1BAD-D03279D36CB2}"/>
          </ac:cxnSpMkLst>
        </pc:cxnChg>
        <pc:cxnChg chg="add mod">
          <ac:chgData name="久瑠美 土井" userId="9e67ba71-c777-4f6e-8a28-c17952988ac7" providerId="ADAL" clId="{5B3C0689-C031-4E1E-BA18-14DA1798C7E4}" dt="2023-01-23T14:41:36.308" v="1408" actId="164"/>
          <ac:cxnSpMkLst>
            <pc:docMk/>
            <pc:sldMk cId="3729766870" sldId="274"/>
            <ac:cxnSpMk id="10" creationId="{2FB4E6D0-E3F2-38F6-F9D0-14A35486E52E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1-24T00:45:18.056" v="1569" actId="21"/>
        <pc:sldMkLst>
          <pc:docMk/>
          <pc:sldMk cId="4107310803" sldId="275"/>
        </pc:sldMkLst>
        <pc:spChg chg="mod">
          <ac:chgData name="久瑠美 土井" userId="9e67ba71-c777-4f6e-8a28-c17952988ac7" providerId="ADAL" clId="{5B3C0689-C031-4E1E-BA18-14DA1798C7E4}" dt="2023-01-24T00:35:48.712" v="1453" actId="20577"/>
          <ac:spMkLst>
            <pc:docMk/>
            <pc:sldMk cId="4107310803" sldId="275"/>
            <ac:spMk id="2" creationId="{194B77D2-9482-47FB-AB81-7343C5ED7E4C}"/>
          </ac:spMkLst>
        </pc:spChg>
        <pc:spChg chg="add mod">
          <ac:chgData name="久瑠美 土井" userId="9e67ba71-c777-4f6e-8a28-c17952988ac7" providerId="ADAL" clId="{5B3C0689-C031-4E1E-BA18-14DA1798C7E4}" dt="2023-01-24T00:36:09.512" v="1458" actId="2085"/>
          <ac:spMkLst>
            <pc:docMk/>
            <pc:sldMk cId="4107310803" sldId="275"/>
            <ac:spMk id="6" creationId="{4DE31816-5D54-AEBA-822D-FCF50F73FD0A}"/>
          </ac:spMkLst>
        </pc:spChg>
        <pc:spChg chg="add mod">
          <ac:chgData name="久瑠美 土井" userId="9e67ba71-c777-4f6e-8a28-c17952988ac7" providerId="ADAL" clId="{5B3C0689-C031-4E1E-BA18-14DA1798C7E4}" dt="2023-01-24T00:36:50.021" v="1476" actId="1076"/>
          <ac:spMkLst>
            <pc:docMk/>
            <pc:sldMk cId="4107310803" sldId="275"/>
            <ac:spMk id="9" creationId="{6E6AD748-F289-328F-C6EA-BC439DA7E532}"/>
          </ac:spMkLst>
        </pc:spChg>
        <pc:spChg chg="add del mod">
          <ac:chgData name="久瑠美 土井" userId="9e67ba71-c777-4f6e-8a28-c17952988ac7" providerId="ADAL" clId="{5B3C0689-C031-4E1E-BA18-14DA1798C7E4}" dt="2023-01-24T00:45:18.056" v="1569" actId="21"/>
          <ac:spMkLst>
            <pc:docMk/>
            <pc:sldMk cId="4107310803" sldId="275"/>
            <ac:spMk id="10" creationId="{C26F1A84-CD5C-030D-D17E-02A8FB438D4D}"/>
          </ac:spMkLst>
        </pc:spChg>
        <pc:picChg chg="add del mod">
          <ac:chgData name="久瑠美 土井" userId="9e67ba71-c777-4f6e-8a28-c17952988ac7" providerId="ADAL" clId="{5B3C0689-C031-4E1E-BA18-14DA1798C7E4}" dt="2023-01-24T00:32:07.174" v="1411"/>
          <ac:picMkLst>
            <pc:docMk/>
            <pc:sldMk cId="4107310803" sldId="275"/>
            <ac:picMk id="3" creationId="{7DC58558-6829-319F-C99D-BCC85BD5D998}"/>
          </ac:picMkLst>
        </pc:picChg>
        <pc:picChg chg="add mod">
          <ac:chgData name="久瑠美 土井" userId="9e67ba71-c777-4f6e-8a28-c17952988ac7" providerId="ADAL" clId="{5B3C0689-C031-4E1E-BA18-14DA1798C7E4}" dt="2023-01-24T00:35:11.990" v="1419" actId="1076"/>
          <ac:picMkLst>
            <pc:docMk/>
            <pc:sldMk cId="4107310803" sldId="275"/>
            <ac:picMk id="4" creationId="{34D1A6D1-36F3-8922-3617-9794A3E3EEDD}"/>
          </ac:picMkLst>
        </pc:picChg>
        <pc:picChg chg="add del mod">
          <ac:chgData name="久瑠美 土井" userId="9e67ba71-c777-4f6e-8a28-c17952988ac7" providerId="ADAL" clId="{5B3C0689-C031-4E1E-BA18-14DA1798C7E4}" dt="2023-01-24T00:35:59.622" v="1455"/>
          <ac:picMkLst>
            <pc:docMk/>
            <pc:sldMk cId="4107310803" sldId="275"/>
            <ac:picMk id="5" creationId="{318A29A5-CD8C-FF19-937C-6C934AECAA49}"/>
          </ac:picMkLst>
        </pc:picChg>
        <pc:cxnChg chg="add mod">
          <ac:chgData name="久瑠美 土井" userId="9e67ba71-c777-4f6e-8a28-c17952988ac7" providerId="ADAL" clId="{5B3C0689-C031-4E1E-BA18-14DA1798C7E4}" dt="2023-01-24T00:36:35.313" v="1469" actId="1582"/>
          <ac:cxnSpMkLst>
            <pc:docMk/>
            <pc:sldMk cId="4107310803" sldId="275"/>
            <ac:cxnSpMk id="8" creationId="{107D43D7-3B9A-6C1F-3668-68B703FF6300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1-24T00:44:01.938" v="1528" actId="21"/>
        <pc:sldMkLst>
          <pc:docMk/>
          <pc:sldMk cId="4218561955" sldId="276"/>
        </pc:sldMkLst>
        <pc:picChg chg="add mod modCrop">
          <ac:chgData name="久瑠美 土井" userId="9e67ba71-c777-4f6e-8a28-c17952988ac7" providerId="ADAL" clId="{5B3C0689-C031-4E1E-BA18-14DA1798C7E4}" dt="2023-01-24T00:39:41.728" v="1487" actId="14100"/>
          <ac:picMkLst>
            <pc:docMk/>
            <pc:sldMk cId="4218561955" sldId="276"/>
            <ac:picMk id="4" creationId="{33CD939B-DEA0-5899-78D0-FC1D908EAD94}"/>
          </ac:picMkLst>
        </pc:picChg>
        <pc:picChg chg="add del mod modCrop">
          <ac:chgData name="久瑠美 土井" userId="9e67ba71-c777-4f6e-8a28-c17952988ac7" providerId="ADAL" clId="{5B3C0689-C031-4E1E-BA18-14DA1798C7E4}" dt="2023-01-24T00:40:42.014" v="1494" actId="21"/>
          <ac:picMkLst>
            <pc:docMk/>
            <pc:sldMk cId="4218561955" sldId="276"/>
            <ac:picMk id="5" creationId="{603C4A50-17CF-AA54-849E-79AD0C3D91FC}"/>
          </ac:picMkLst>
        </pc:picChg>
        <pc:picChg chg="add del mod modCrop">
          <ac:chgData name="久瑠美 土井" userId="9e67ba71-c777-4f6e-8a28-c17952988ac7" providerId="ADAL" clId="{5B3C0689-C031-4E1E-BA18-14DA1798C7E4}" dt="2023-01-24T00:41:22.908" v="1503" actId="21"/>
          <ac:picMkLst>
            <pc:docMk/>
            <pc:sldMk cId="4218561955" sldId="276"/>
            <ac:picMk id="6" creationId="{75300CE4-A0BB-5E63-D847-040036612898}"/>
          </ac:picMkLst>
        </pc:picChg>
        <pc:picChg chg="add del mod modCrop">
          <ac:chgData name="久瑠美 土井" userId="9e67ba71-c777-4f6e-8a28-c17952988ac7" providerId="ADAL" clId="{5B3C0689-C031-4E1E-BA18-14DA1798C7E4}" dt="2023-01-24T00:43:29.392" v="1517" actId="21"/>
          <ac:picMkLst>
            <pc:docMk/>
            <pc:sldMk cId="4218561955" sldId="276"/>
            <ac:picMk id="7" creationId="{F4BBD58D-36FA-6D20-B488-A4CAE064CC59}"/>
          </ac:picMkLst>
        </pc:picChg>
        <pc:picChg chg="add del mod modCrop">
          <ac:chgData name="久瑠美 土井" userId="9e67ba71-c777-4f6e-8a28-c17952988ac7" providerId="ADAL" clId="{5B3C0689-C031-4E1E-BA18-14DA1798C7E4}" dt="2023-01-24T00:44:01.938" v="1528" actId="21"/>
          <ac:picMkLst>
            <pc:docMk/>
            <pc:sldMk cId="4218561955" sldId="276"/>
            <ac:picMk id="8" creationId="{053B27BB-39CD-D2F7-9AB3-21B5C609BC43}"/>
          </ac:picMkLst>
        </pc:picChg>
      </pc:sldChg>
      <pc:sldChg chg="addSp modSp new mod">
        <pc:chgData name="久瑠美 土井" userId="9e67ba71-c777-4f6e-8a28-c17952988ac7" providerId="ADAL" clId="{5B3C0689-C031-4E1E-BA18-14DA1798C7E4}" dt="2023-01-24T01:09:18.759" v="1823" actId="14100"/>
        <pc:sldMkLst>
          <pc:docMk/>
          <pc:sldMk cId="3876352206" sldId="277"/>
        </pc:sldMkLst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7" creationId="{C3D0B32A-1325-71EB-6CD3-48125BF575B4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8" creationId="{0012368B-8ADC-4A13-734F-7115BA77EBF8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9" creationId="{6A5EECAE-7825-981B-F875-9E1AEB60CF2A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10" creationId="{80E59DAA-85C0-3F63-799E-653B2735973C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11" creationId="{00869146-2335-ECC2-7C56-DDE2E9723661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12" creationId="{004D9EDA-E90C-747C-74C5-DC56D71767DE}"/>
          </ac:spMkLst>
        </pc:spChg>
        <pc:spChg chg="add mod ord">
          <ac:chgData name="久瑠美 土井" userId="9e67ba71-c777-4f6e-8a28-c17952988ac7" providerId="ADAL" clId="{5B3C0689-C031-4E1E-BA18-14DA1798C7E4}" dt="2023-01-24T01:09:18.759" v="1823" actId="14100"/>
          <ac:spMkLst>
            <pc:docMk/>
            <pc:sldMk cId="3876352206" sldId="277"/>
            <ac:spMk id="13" creationId="{1C773A68-C0D0-2D92-C356-F5B61D3FA606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18" creationId="{6C95C61D-70C4-EED5-CE26-CB890EFD3107}"/>
          </ac:spMkLst>
        </pc:spChg>
        <pc:spChg chg="add mod">
          <ac:chgData name="久瑠美 土井" userId="9e67ba71-c777-4f6e-8a28-c17952988ac7" providerId="ADAL" clId="{5B3C0689-C031-4E1E-BA18-14DA1798C7E4}" dt="2023-01-24T01:09:12.163" v="1822" actId="20577"/>
          <ac:spMkLst>
            <pc:docMk/>
            <pc:sldMk cId="3876352206" sldId="277"/>
            <ac:spMk id="19" creationId="{28BD4AF1-27A3-E0B4-F4BC-6321BF757B79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20" creationId="{AA6F1021-D3F8-345C-231E-1BECC4891BA0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22" creationId="{76873054-1B31-26FB-C3A9-3C05C3DA39D5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23" creationId="{436B1E3E-0771-E5DF-1509-77B71A4B5F69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24" creationId="{43FEFD3B-2453-24E1-C65E-4BE483BF72A3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25" creationId="{AD3E3ADB-373D-F60F-068D-FB21D6553379}"/>
          </ac:spMkLst>
        </pc:spChg>
        <pc:spChg chg="add mod">
          <ac:chgData name="久瑠美 土井" userId="9e67ba71-c777-4f6e-8a28-c17952988ac7" providerId="ADAL" clId="{5B3C0689-C031-4E1E-BA18-14DA1798C7E4}" dt="2023-01-24T00:53:01.937" v="1801" actId="164"/>
          <ac:spMkLst>
            <pc:docMk/>
            <pc:sldMk cId="3876352206" sldId="277"/>
            <ac:spMk id="26" creationId="{D73619AB-D73D-8B6E-D333-1B66A4380181}"/>
          </ac:spMkLst>
        </pc:spChg>
        <pc:grpChg chg="add mod">
          <ac:chgData name="久瑠美 土井" userId="9e67ba71-c777-4f6e-8a28-c17952988ac7" providerId="ADAL" clId="{5B3C0689-C031-4E1E-BA18-14DA1798C7E4}" dt="2023-01-24T00:53:01.937" v="1801" actId="164"/>
          <ac:grpSpMkLst>
            <pc:docMk/>
            <pc:sldMk cId="3876352206" sldId="277"/>
            <ac:grpSpMk id="27" creationId="{80A3F7AC-B99D-3107-2A84-2E30A8EB29C0}"/>
          </ac:grpSpMkLst>
        </pc:grpChg>
        <pc:picChg chg="add mod">
          <ac:chgData name="久瑠美 土井" userId="9e67ba71-c777-4f6e-8a28-c17952988ac7" providerId="ADAL" clId="{5B3C0689-C031-4E1E-BA18-14DA1798C7E4}" dt="2023-01-24T00:53:01.937" v="1801" actId="164"/>
          <ac:picMkLst>
            <pc:docMk/>
            <pc:sldMk cId="3876352206" sldId="277"/>
            <ac:picMk id="3" creationId="{7DAA4013-E490-2A90-7912-557E52F8FA7F}"/>
          </ac:picMkLst>
        </pc:picChg>
        <pc:picChg chg="add mod">
          <ac:chgData name="久瑠美 土井" userId="9e67ba71-c777-4f6e-8a28-c17952988ac7" providerId="ADAL" clId="{5B3C0689-C031-4E1E-BA18-14DA1798C7E4}" dt="2023-01-24T00:53:01.937" v="1801" actId="164"/>
          <ac:picMkLst>
            <pc:docMk/>
            <pc:sldMk cId="3876352206" sldId="277"/>
            <ac:picMk id="4" creationId="{A6DC21D4-DF28-8277-C7FC-9F4B87BD8570}"/>
          </ac:picMkLst>
        </pc:picChg>
        <pc:picChg chg="add mod">
          <ac:chgData name="久瑠美 土井" userId="9e67ba71-c777-4f6e-8a28-c17952988ac7" providerId="ADAL" clId="{5B3C0689-C031-4E1E-BA18-14DA1798C7E4}" dt="2023-01-24T00:53:01.937" v="1801" actId="164"/>
          <ac:picMkLst>
            <pc:docMk/>
            <pc:sldMk cId="3876352206" sldId="277"/>
            <ac:picMk id="5" creationId="{E5D136B3-E53C-0409-2BA2-C2DF310E7A4C}"/>
          </ac:picMkLst>
        </pc:picChg>
        <pc:picChg chg="add mod">
          <ac:chgData name="久瑠美 土井" userId="9e67ba71-c777-4f6e-8a28-c17952988ac7" providerId="ADAL" clId="{5B3C0689-C031-4E1E-BA18-14DA1798C7E4}" dt="2023-01-24T00:53:01.937" v="1801" actId="164"/>
          <ac:picMkLst>
            <pc:docMk/>
            <pc:sldMk cId="3876352206" sldId="277"/>
            <ac:picMk id="6" creationId="{D272FE8B-2378-1FED-1975-816BD243F0FD}"/>
          </ac:picMkLst>
        </pc:picChg>
        <pc:cxnChg chg="add mod">
          <ac:chgData name="久瑠美 土井" userId="9e67ba71-c777-4f6e-8a28-c17952988ac7" providerId="ADAL" clId="{5B3C0689-C031-4E1E-BA18-14DA1798C7E4}" dt="2023-01-24T00:53:01.937" v="1801" actId="164"/>
          <ac:cxnSpMkLst>
            <pc:docMk/>
            <pc:sldMk cId="3876352206" sldId="277"/>
            <ac:cxnSpMk id="14" creationId="{1437DF99-5EA9-8F27-DBE8-7FA303BD8BE2}"/>
          </ac:cxnSpMkLst>
        </pc:cxnChg>
        <pc:cxnChg chg="add mod">
          <ac:chgData name="久瑠美 土井" userId="9e67ba71-c777-4f6e-8a28-c17952988ac7" providerId="ADAL" clId="{5B3C0689-C031-4E1E-BA18-14DA1798C7E4}" dt="2023-01-24T00:53:01.937" v="1801" actId="164"/>
          <ac:cxnSpMkLst>
            <pc:docMk/>
            <pc:sldMk cId="3876352206" sldId="277"/>
            <ac:cxnSpMk id="15" creationId="{C0688F50-0A21-3A95-EB1A-EFA789A8C096}"/>
          </ac:cxnSpMkLst>
        </pc:cxnChg>
        <pc:cxnChg chg="add mod">
          <ac:chgData name="久瑠美 土井" userId="9e67ba71-c777-4f6e-8a28-c17952988ac7" providerId="ADAL" clId="{5B3C0689-C031-4E1E-BA18-14DA1798C7E4}" dt="2023-01-24T00:53:01.937" v="1801" actId="164"/>
          <ac:cxnSpMkLst>
            <pc:docMk/>
            <pc:sldMk cId="3876352206" sldId="277"/>
            <ac:cxnSpMk id="16" creationId="{300FA3DD-95F5-6154-1A28-342A03027458}"/>
          </ac:cxnSpMkLst>
        </pc:cxnChg>
      </pc:sldChg>
      <pc:sldChg chg="delSp modSp add mod">
        <pc:chgData name="久瑠美 土井" userId="9e67ba71-c777-4f6e-8a28-c17952988ac7" providerId="ADAL" clId="{5B3C0689-C031-4E1E-BA18-14DA1798C7E4}" dt="2023-01-24T01:08:54.837" v="1819" actId="20577"/>
        <pc:sldMkLst>
          <pc:docMk/>
          <pc:sldMk cId="3581431648" sldId="278"/>
        </pc:sldMkLst>
        <pc:spChg chg="mod">
          <ac:chgData name="久瑠美 土井" userId="9e67ba71-c777-4f6e-8a28-c17952988ac7" providerId="ADAL" clId="{5B3C0689-C031-4E1E-BA18-14DA1798C7E4}" dt="2023-01-24T01:07:05.774" v="1804" actId="14100"/>
          <ac:spMkLst>
            <pc:docMk/>
            <pc:sldMk cId="3581431648" sldId="278"/>
            <ac:spMk id="13" creationId="{1C773A68-C0D0-2D92-C356-F5B61D3FA606}"/>
          </ac:spMkLst>
        </pc:spChg>
        <pc:spChg chg="mod">
          <ac:chgData name="久瑠美 土井" userId="9e67ba71-c777-4f6e-8a28-c17952988ac7" providerId="ADAL" clId="{5B3C0689-C031-4E1E-BA18-14DA1798C7E4}" dt="2023-01-24T01:08:54.837" v="1819" actId="20577"/>
          <ac:spMkLst>
            <pc:docMk/>
            <pc:sldMk cId="3581431648" sldId="278"/>
            <ac:spMk id="19" creationId="{28BD4AF1-27A3-E0B4-F4BC-6321BF757B79}"/>
          </ac:spMkLst>
        </pc:spChg>
        <pc:spChg chg="del">
          <ac:chgData name="久瑠美 土井" userId="9e67ba71-c777-4f6e-8a28-c17952988ac7" providerId="ADAL" clId="{5B3C0689-C031-4E1E-BA18-14DA1798C7E4}" dt="2023-01-24T01:07:12.403" v="1806" actId="478"/>
          <ac:spMkLst>
            <pc:docMk/>
            <pc:sldMk cId="3581431648" sldId="278"/>
            <ac:spMk id="23" creationId="{436B1E3E-0771-E5DF-1509-77B71A4B5F69}"/>
          </ac:spMkLst>
        </pc:spChg>
        <pc:spChg chg="del">
          <ac:chgData name="久瑠美 土井" userId="9e67ba71-c777-4f6e-8a28-c17952988ac7" providerId="ADAL" clId="{5B3C0689-C031-4E1E-BA18-14DA1798C7E4}" dt="2023-01-24T01:07:14.595" v="1807" actId="478"/>
          <ac:spMkLst>
            <pc:docMk/>
            <pc:sldMk cId="3581431648" sldId="278"/>
            <ac:spMk id="24" creationId="{43FEFD3B-2453-24E1-C65E-4BE483BF72A3}"/>
          </ac:spMkLst>
        </pc:spChg>
        <pc:spChg chg="del">
          <ac:chgData name="久瑠美 土井" userId="9e67ba71-c777-4f6e-8a28-c17952988ac7" providerId="ADAL" clId="{5B3C0689-C031-4E1E-BA18-14DA1798C7E4}" dt="2023-01-24T01:07:19.645" v="1808" actId="478"/>
          <ac:spMkLst>
            <pc:docMk/>
            <pc:sldMk cId="3581431648" sldId="278"/>
            <ac:spMk id="25" creationId="{AD3E3ADB-373D-F60F-068D-FB21D6553379}"/>
          </ac:spMkLst>
        </pc:spChg>
        <pc:spChg chg="del">
          <ac:chgData name="久瑠美 土井" userId="9e67ba71-c777-4f6e-8a28-c17952988ac7" providerId="ADAL" clId="{5B3C0689-C031-4E1E-BA18-14DA1798C7E4}" dt="2023-01-24T01:07:09.657" v="1805" actId="478"/>
          <ac:spMkLst>
            <pc:docMk/>
            <pc:sldMk cId="3581431648" sldId="278"/>
            <ac:spMk id="26" creationId="{D73619AB-D73D-8B6E-D333-1B66A4380181}"/>
          </ac:spMkLst>
        </pc:spChg>
        <pc:grpChg chg="mod">
          <ac:chgData name="久瑠美 土井" userId="9e67ba71-c777-4f6e-8a28-c17952988ac7" providerId="ADAL" clId="{5B3C0689-C031-4E1E-BA18-14DA1798C7E4}" dt="2023-01-24T01:07:20.228" v="1809" actId="1076"/>
          <ac:grpSpMkLst>
            <pc:docMk/>
            <pc:sldMk cId="3581431648" sldId="278"/>
            <ac:grpSpMk id="27" creationId="{80A3F7AC-B99D-3107-2A84-2E30A8EB29C0}"/>
          </ac:grpSpMkLst>
        </pc:grpChg>
      </pc:sldChg>
      <pc:sldChg chg="addSp delSp modSp add mod">
        <pc:chgData name="久瑠美 土井" userId="9e67ba71-c777-4f6e-8a28-c17952988ac7" providerId="ADAL" clId="{5B3C0689-C031-4E1E-BA18-14DA1798C7E4}" dt="2023-01-24T01:17:51.651" v="2004" actId="1038"/>
        <pc:sldMkLst>
          <pc:docMk/>
          <pc:sldMk cId="3893108810" sldId="279"/>
        </pc:sldMkLst>
        <pc:spChg chg="mod">
          <ac:chgData name="久瑠美 土井" userId="9e67ba71-c777-4f6e-8a28-c17952988ac7" providerId="ADAL" clId="{5B3C0689-C031-4E1E-BA18-14DA1798C7E4}" dt="2023-01-24T01:15:05.952" v="1958" actId="1076"/>
          <ac:spMkLst>
            <pc:docMk/>
            <pc:sldMk cId="3893108810" sldId="279"/>
            <ac:spMk id="7" creationId="{C3D0B32A-1325-71EB-6CD3-48125BF575B4}"/>
          </ac:spMkLst>
        </pc:spChg>
        <pc:spChg chg="del">
          <ac:chgData name="久瑠美 土井" userId="9e67ba71-c777-4f6e-8a28-c17952988ac7" providerId="ADAL" clId="{5B3C0689-C031-4E1E-BA18-14DA1798C7E4}" dt="2023-01-24T01:08:32.523" v="1814" actId="478"/>
          <ac:spMkLst>
            <pc:docMk/>
            <pc:sldMk cId="3893108810" sldId="279"/>
            <ac:spMk id="8" creationId="{0012368B-8ADC-4A13-734F-7115BA77EBF8}"/>
          </ac:spMkLst>
        </pc:spChg>
        <pc:spChg chg="mod">
          <ac:chgData name="久瑠美 土井" userId="9e67ba71-c777-4f6e-8a28-c17952988ac7" providerId="ADAL" clId="{5B3C0689-C031-4E1E-BA18-14DA1798C7E4}" dt="2023-01-24T01:14:40.922" v="1950" actId="1076"/>
          <ac:spMkLst>
            <pc:docMk/>
            <pc:sldMk cId="3893108810" sldId="279"/>
            <ac:spMk id="9" creationId="{6A5EECAE-7825-981B-F875-9E1AEB60CF2A}"/>
          </ac:spMkLst>
        </pc:spChg>
        <pc:spChg chg="del">
          <ac:chgData name="久瑠美 土井" userId="9e67ba71-c777-4f6e-8a28-c17952988ac7" providerId="ADAL" clId="{5B3C0689-C031-4E1E-BA18-14DA1798C7E4}" dt="2023-01-24T01:10:10.145" v="1834" actId="478"/>
          <ac:spMkLst>
            <pc:docMk/>
            <pc:sldMk cId="3893108810" sldId="279"/>
            <ac:spMk id="10" creationId="{80E59DAA-85C0-3F63-799E-653B2735973C}"/>
          </ac:spMkLst>
        </pc:spChg>
        <pc:spChg chg="del">
          <ac:chgData name="久瑠美 土井" userId="9e67ba71-c777-4f6e-8a28-c17952988ac7" providerId="ADAL" clId="{5B3C0689-C031-4E1E-BA18-14DA1798C7E4}" dt="2023-01-24T01:10:11.504" v="1835" actId="478"/>
          <ac:spMkLst>
            <pc:docMk/>
            <pc:sldMk cId="3893108810" sldId="279"/>
            <ac:spMk id="11" creationId="{00869146-2335-ECC2-7C56-DDE2E9723661}"/>
          </ac:spMkLst>
        </pc:spChg>
        <pc:spChg chg="del">
          <ac:chgData name="久瑠美 土井" userId="9e67ba71-c777-4f6e-8a28-c17952988ac7" providerId="ADAL" clId="{5B3C0689-C031-4E1E-BA18-14DA1798C7E4}" dt="2023-01-24T01:10:14.315" v="1837" actId="478"/>
          <ac:spMkLst>
            <pc:docMk/>
            <pc:sldMk cId="3893108810" sldId="279"/>
            <ac:spMk id="12" creationId="{004D9EDA-E90C-747C-74C5-DC56D71767DE}"/>
          </ac:spMkLst>
        </pc:spChg>
        <pc:spChg chg="mod">
          <ac:chgData name="久瑠美 土井" userId="9e67ba71-c777-4f6e-8a28-c17952988ac7" providerId="ADAL" clId="{5B3C0689-C031-4E1E-BA18-14DA1798C7E4}" dt="2023-01-24T01:17:44.577" v="1997" actId="14100"/>
          <ac:spMkLst>
            <pc:docMk/>
            <pc:sldMk cId="3893108810" sldId="279"/>
            <ac:spMk id="13" creationId="{1C773A68-C0D0-2D92-C356-F5B61D3FA606}"/>
          </ac:spMkLst>
        </pc:spChg>
        <pc:spChg chg="del">
          <ac:chgData name="久瑠美 土井" userId="9e67ba71-c777-4f6e-8a28-c17952988ac7" providerId="ADAL" clId="{5B3C0689-C031-4E1E-BA18-14DA1798C7E4}" dt="2023-01-24T01:08:30.699" v="1813" actId="478"/>
          <ac:spMkLst>
            <pc:docMk/>
            <pc:sldMk cId="3893108810" sldId="279"/>
            <ac:spMk id="18" creationId="{6C95C61D-70C4-EED5-CE26-CB890EFD3107}"/>
          </ac:spMkLst>
        </pc:spChg>
        <pc:spChg chg="mod">
          <ac:chgData name="久瑠美 土井" userId="9e67ba71-c777-4f6e-8a28-c17952988ac7" providerId="ADAL" clId="{5B3C0689-C031-4E1E-BA18-14DA1798C7E4}" dt="2023-01-24T01:15:42.677" v="1972" actId="1036"/>
          <ac:spMkLst>
            <pc:docMk/>
            <pc:sldMk cId="3893108810" sldId="279"/>
            <ac:spMk id="19" creationId="{28BD4AF1-27A3-E0B4-F4BC-6321BF757B79}"/>
          </ac:spMkLst>
        </pc:spChg>
        <pc:spChg chg="del">
          <ac:chgData name="久瑠美 土井" userId="9e67ba71-c777-4f6e-8a28-c17952988ac7" providerId="ADAL" clId="{5B3C0689-C031-4E1E-BA18-14DA1798C7E4}" dt="2023-01-24T01:09:34.640" v="1825" actId="478"/>
          <ac:spMkLst>
            <pc:docMk/>
            <pc:sldMk cId="3893108810" sldId="279"/>
            <ac:spMk id="20" creationId="{AA6F1021-D3F8-345C-231E-1BECC4891BA0}"/>
          </ac:spMkLst>
        </pc:spChg>
        <pc:spChg chg="del">
          <ac:chgData name="久瑠美 土井" userId="9e67ba71-c777-4f6e-8a28-c17952988ac7" providerId="ADAL" clId="{5B3C0689-C031-4E1E-BA18-14DA1798C7E4}" dt="2023-01-24T01:10:15.451" v="1838" actId="478"/>
          <ac:spMkLst>
            <pc:docMk/>
            <pc:sldMk cId="3893108810" sldId="279"/>
            <ac:spMk id="22" creationId="{76873054-1B31-26FB-C3A9-3C05C3DA39D5}"/>
          </ac:spMkLst>
        </pc:spChg>
        <pc:spChg chg="del">
          <ac:chgData name="久瑠美 土井" userId="9e67ba71-c777-4f6e-8a28-c17952988ac7" providerId="ADAL" clId="{5B3C0689-C031-4E1E-BA18-14DA1798C7E4}" dt="2023-01-24T01:08:29.567" v="1812" actId="478"/>
          <ac:spMkLst>
            <pc:docMk/>
            <pc:sldMk cId="3893108810" sldId="279"/>
            <ac:spMk id="23" creationId="{436B1E3E-0771-E5DF-1509-77B71A4B5F69}"/>
          </ac:spMkLst>
        </pc:spChg>
        <pc:spChg chg="mod">
          <ac:chgData name="久瑠美 土井" userId="9e67ba71-c777-4f6e-8a28-c17952988ac7" providerId="ADAL" clId="{5B3C0689-C031-4E1E-BA18-14DA1798C7E4}" dt="2023-01-24T01:16:51.723" v="1987" actId="14100"/>
          <ac:spMkLst>
            <pc:docMk/>
            <pc:sldMk cId="3893108810" sldId="279"/>
            <ac:spMk id="24" creationId="{43FEFD3B-2453-24E1-C65E-4BE483BF72A3}"/>
          </ac:spMkLst>
        </pc:spChg>
        <pc:spChg chg="del">
          <ac:chgData name="久瑠美 土井" userId="9e67ba71-c777-4f6e-8a28-c17952988ac7" providerId="ADAL" clId="{5B3C0689-C031-4E1E-BA18-14DA1798C7E4}" dt="2023-01-24T01:10:13.080" v="1836" actId="478"/>
          <ac:spMkLst>
            <pc:docMk/>
            <pc:sldMk cId="3893108810" sldId="279"/>
            <ac:spMk id="25" creationId="{AD3E3ADB-373D-F60F-068D-FB21D6553379}"/>
          </ac:spMkLst>
        </pc:spChg>
        <pc:spChg chg="del">
          <ac:chgData name="久瑠美 土井" userId="9e67ba71-c777-4f6e-8a28-c17952988ac7" providerId="ADAL" clId="{5B3C0689-C031-4E1E-BA18-14DA1798C7E4}" dt="2023-01-24T01:09:39.305" v="1827" actId="478"/>
          <ac:spMkLst>
            <pc:docMk/>
            <pc:sldMk cId="3893108810" sldId="279"/>
            <ac:spMk id="26" creationId="{D73619AB-D73D-8B6E-D333-1B66A4380181}"/>
          </ac:spMkLst>
        </pc:spChg>
        <pc:spChg chg="del mod">
          <ac:chgData name="久瑠美 土井" userId="9e67ba71-c777-4f6e-8a28-c17952988ac7" providerId="ADAL" clId="{5B3C0689-C031-4E1E-BA18-14DA1798C7E4}" dt="2023-01-24T01:11:36.929" v="1858" actId="478"/>
          <ac:spMkLst>
            <pc:docMk/>
            <pc:sldMk cId="3893108810" sldId="279"/>
            <ac:spMk id="32" creationId="{FD3CE5E5-20BD-F1B2-6920-18852ED5F873}"/>
          </ac:spMkLst>
        </pc:spChg>
        <pc:spChg chg="del mod">
          <ac:chgData name="久瑠美 土井" userId="9e67ba71-c777-4f6e-8a28-c17952988ac7" providerId="ADAL" clId="{5B3C0689-C031-4E1E-BA18-14DA1798C7E4}" dt="2023-01-24T01:11:34.172" v="1857" actId="478"/>
          <ac:spMkLst>
            <pc:docMk/>
            <pc:sldMk cId="3893108810" sldId="279"/>
            <ac:spMk id="33" creationId="{253452C7-8C3D-4EA5-0727-9CAF5D10D81E}"/>
          </ac:spMkLst>
        </pc:spChg>
        <pc:spChg chg="del mod">
          <ac:chgData name="久瑠美 土井" userId="9e67ba71-c777-4f6e-8a28-c17952988ac7" providerId="ADAL" clId="{5B3C0689-C031-4E1E-BA18-14DA1798C7E4}" dt="2023-01-24T01:11:32.094" v="1856" actId="478"/>
          <ac:spMkLst>
            <pc:docMk/>
            <pc:sldMk cId="3893108810" sldId="279"/>
            <ac:spMk id="34" creationId="{64E80A16-A84C-D651-1BDB-D98701846B75}"/>
          </ac:spMkLst>
        </pc:spChg>
        <pc:spChg chg="del mod">
          <ac:chgData name="久瑠美 土井" userId="9e67ba71-c777-4f6e-8a28-c17952988ac7" providerId="ADAL" clId="{5B3C0689-C031-4E1E-BA18-14DA1798C7E4}" dt="2023-01-24T01:11:29.993" v="1855" actId="478"/>
          <ac:spMkLst>
            <pc:docMk/>
            <pc:sldMk cId="3893108810" sldId="279"/>
            <ac:spMk id="35" creationId="{C51BCCD3-F838-C73C-764D-624CCDC38489}"/>
          </ac:spMkLst>
        </pc:spChg>
        <pc:spChg chg="add mod">
          <ac:chgData name="久瑠美 土井" userId="9e67ba71-c777-4f6e-8a28-c17952988ac7" providerId="ADAL" clId="{5B3C0689-C031-4E1E-BA18-14DA1798C7E4}" dt="2023-01-24T01:17:51.651" v="2004" actId="1038"/>
          <ac:spMkLst>
            <pc:docMk/>
            <pc:sldMk cId="3893108810" sldId="279"/>
            <ac:spMk id="36" creationId="{547A2775-B565-1305-0D04-434DB0AA57FD}"/>
          </ac:spMkLst>
        </pc:spChg>
        <pc:spChg chg="add del mod">
          <ac:chgData name="久瑠美 土井" userId="9e67ba71-c777-4f6e-8a28-c17952988ac7" providerId="ADAL" clId="{5B3C0689-C031-4E1E-BA18-14DA1798C7E4}" dt="2023-01-24T01:13:03.360" v="1889" actId="478"/>
          <ac:spMkLst>
            <pc:docMk/>
            <pc:sldMk cId="3893108810" sldId="279"/>
            <ac:spMk id="37" creationId="{20E6502C-6B91-EA2E-F0C6-5886CCD1889C}"/>
          </ac:spMkLst>
        </pc:spChg>
        <pc:spChg chg="add del mod">
          <ac:chgData name="久瑠美 土井" userId="9e67ba71-c777-4f6e-8a28-c17952988ac7" providerId="ADAL" clId="{5B3C0689-C031-4E1E-BA18-14DA1798C7E4}" dt="2023-01-24T01:13:01.607" v="1888" actId="478"/>
          <ac:spMkLst>
            <pc:docMk/>
            <pc:sldMk cId="3893108810" sldId="279"/>
            <ac:spMk id="38" creationId="{F7E80AF8-1DC2-1F0D-FCA4-DE8DF3EC1484}"/>
          </ac:spMkLst>
        </pc:spChg>
        <pc:spChg chg="add del mod">
          <ac:chgData name="久瑠美 土井" userId="9e67ba71-c777-4f6e-8a28-c17952988ac7" providerId="ADAL" clId="{5B3C0689-C031-4E1E-BA18-14DA1798C7E4}" dt="2023-01-24T01:13:04.644" v="1890" actId="478"/>
          <ac:spMkLst>
            <pc:docMk/>
            <pc:sldMk cId="3893108810" sldId="279"/>
            <ac:spMk id="39" creationId="{818F4DD0-6E3A-1759-3747-C873B1D5542F}"/>
          </ac:spMkLst>
        </pc:spChg>
        <pc:spChg chg="add mod">
          <ac:chgData name="久瑠美 土井" userId="9e67ba71-c777-4f6e-8a28-c17952988ac7" providerId="ADAL" clId="{5B3C0689-C031-4E1E-BA18-14DA1798C7E4}" dt="2023-01-24T01:17:34.210" v="1994" actId="164"/>
          <ac:spMkLst>
            <pc:docMk/>
            <pc:sldMk cId="3893108810" sldId="279"/>
            <ac:spMk id="40" creationId="{466378CD-50D7-0522-3615-B0E9A3A7F59A}"/>
          </ac:spMkLst>
        </pc:spChg>
        <pc:spChg chg="add mod">
          <ac:chgData name="久瑠美 土井" userId="9e67ba71-c777-4f6e-8a28-c17952988ac7" providerId="ADAL" clId="{5B3C0689-C031-4E1E-BA18-14DA1798C7E4}" dt="2023-01-24T01:17:34.210" v="1994" actId="164"/>
          <ac:spMkLst>
            <pc:docMk/>
            <pc:sldMk cId="3893108810" sldId="279"/>
            <ac:spMk id="41" creationId="{0C3E7479-AFDD-FCD1-AEEA-639663238249}"/>
          </ac:spMkLst>
        </pc:spChg>
        <pc:spChg chg="add del mod">
          <ac:chgData name="久瑠美 土井" userId="9e67ba71-c777-4f6e-8a28-c17952988ac7" providerId="ADAL" clId="{5B3C0689-C031-4E1E-BA18-14DA1798C7E4}" dt="2023-01-24T01:15:56.008" v="1976"/>
          <ac:spMkLst>
            <pc:docMk/>
            <pc:sldMk cId="3893108810" sldId="279"/>
            <ac:spMk id="46" creationId="{7FADCDFA-DB0D-09F7-1040-73C145485179}"/>
          </ac:spMkLst>
        </pc:spChg>
        <pc:spChg chg="add del mod">
          <ac:chgData name="久瑠美 土井" userId="9e67ba71-c777-4f6e-8a28-c17952988ac7" providerId="ADAL" clId="{5B3C0689-C031-4E1E-BA18-14DA1798C7E4}" dt="2023-01-24T01:17:34.210" v="1994" actId="164"/>
          <ac:spMkLst>
            <pc:docMk/>
            <pc:sldMk cId="3893108810" sldId="279"/>
            <ac:spMk id="49" creationId="{57CC1840-E09A-FF25-78AA-67788CFCB7C1}"/>
          </ac:spMkLst>
        </pc:spChg>
        <pc:grpChg chg="add del mod">
          <ac:chgData name="久瑠美 土井" userId="9e67ba71-c777-4f6e-8a28-c17952988ac7" providerId="ADAL" clId="{5B3C0689-C031-4E1E-BA18-14DA1798C7E4}" dt="2023-01-24T01:17:34.210" v="1994" actId="164"/>
          <ac:grpSpMkLst>
            <pc:docMk/>
            <pc:sldMk cId="3893108810" sldId="279"/>
            <ac:grpSpMk id="17" creationId="{EA5B435E-0A0A-AA91-DD36-5A7D6760FAE9}"/>
          </ac:grpSpMkLst>
        </pc:grpChg>
        <pc:grpChg chg="mod">
          <ac:chgData name="久瑠美 土井" userId="9e67ba71-c777-4f6e-8a28-c17952988ac7" providerId="ADAL" clId="{5B3C0689-C031-4E1E-BA18-14DA1798C7E4}" dt="2023-01-24T01:17:34.210" v="1994" actId="164"/>
          <ac:grpSpMkLst>
            <pc:docMk/>
            <pc:sldMk cId="3893108810" sldId="279"/>
            <ac:grpSpMk id="27" creationId="{80A3F7AC-B99D-3107-2A84-2E30A8EB29C0}"/>
          </ac:grpSpMkLst>
        </pc:grpChg>
        <pc:grpChg chg="add mod">
          <ac:chgData name="久瑠美 土井" userId="9e67ba71-c777-4f6e-8a28-c17952988ac7" providerId="ADAL" clId="{5B3C0689-C031-4E1E-BA18-14DA1798C7E4}" dt="2023-01-24T01:17:34.210" v="1994" actId="164"/>
          <ac:grpSpMkLst>
            <pc:docMk/>
            <pc:sldMk cId="3893108810" sldId="279"/>
            <ac:grpSpMk id="51" creationId="{D693CEC6-AF78-E91B-ECB6-95FF99EE2B61}"/>
          </ac:grpSpMkLst>
        </pc:grpChg>
        <pc:picChg chg="del">
          <ac:chgData name="久瑠美 土井" userId="9e67ba71-c777-4f6e-8a28-c17952988ac7" providerId="ADAL" clId="{5B3C0689-C031-4E1E-BA18-14DA1798C7E4}" dt="2023-01-24T01:08:27.799" v="1811" actId="478"/>
          <ac:picMkLst>
            <pc:docMk/>
            <pc:sldMk cId="3893108810" sldId="279"/>
            <ac:picMk id="3" creationId="{7DAA4013-E490-2A90-7912-557E52F8FA7F}"/>
          </ac:picMkLst>
        </pc:picChg>
        <pc:picChg chg="mod modCrop">
          <ac:chgData name="久瑠美 土井" userId="9e67ba71-c777-4f6e-8a28-c17952988ac7" providerId="ADAL" clId="{5B3C0689-C031-4E1E-BA18-14DA1798C7E4}" dt="2023-01-24T01:14:53.282" v="1953" actId="1076"/>
          <ac:picMkLst>
            <pc:docMk/>
            <pc:sldMk cId="3893108810" sldId="279"/>
            <ac:picMk id="4" creationId="{A6DC21D4-DF28-8277-C7FC-9F4B87BD8570}"/>
          </ac:picMkLst>
        </pc:picChg>
        <pc:picChg chg="del">
          <ac:chgData name="久瑠美 土井" userId="9e67ba71-c777-4f6e-8a28-c17952988ac7" providerId="ADAL" clId="{5B3C0689-C031-4E1E-BA18-14DA1798C7E4}" dt="2023-01-24T01:09:30.714" v="1824" actId="478"/>
          <ac:picMkLst>
            <pc:docMk/>
            <pc:sldMk cId="3893108810" sldId="279"/>
            <ac:picMk id="5" creationId="{E5D136B3-E53C-0409-2BA2-C2DF310E7A4C}"/>
          </ac:picMkLst>
        </pc:picChg>
        <pc:picChg chg="add del mod modCrop">
          <ac:chgData name="久瑠美 土井" userId="9e67ba71-c777-4f6e-8a28-c17952988ac7" providerId="ADAL" clId="{5B3C0689-C031-4E1E-BA18-14DA1798C7E4}" dt="2023-01-24T01:10:16.662" v="1839" actId="478"/>
          <ac:picMkLst>
            <pc:docMk/>
            <pc:sldMk cId="3893108810" sldId="279"/>
            <ac:picMk id="6" creationId="{D272FE8B-2378-1FED-1975-816BD243F0FD}"/>
          </ac:picMkLst>
        </pc:picChg>
        <pc:picChg chg="del mod">
          <ac:chgData name="久瑠美 土井" userId="9e67ba71-c777-4f6e-8a28-c17952988ac7" providerId="ADAL" clId="{5B3C0689-C031-4E1E-BA18-14DA1798C7E4}" dt="2023-01-24T01:11:24.738" v="1854" actId="478"/>
          <ac:picMkLst>
            <pc:docMk/>
            <pc:sldMk cId="3893108810" sldId="279"/>
            <ac:picMk id="21" creationId="{BBD68B74-5854-A93F-CB52-143D5EA9DE4E}"/>
          </ac:picMkLst>
        </pc:picChg>
        <pc:picChg chg="del mod">
          <ac:chgData name="久瑠美 土井" userId="9e67ba71-c777-4f6e-8a28-c17952988ac7" providerId="ADAL" clId="{5B3C0689-C031-4E1E-BA18-14DA1798C7E4}" dt="2023-01-24T01:11:22.543" v="1853" actId="478"/>
          <ac:picMkLst>
            <pc:docMk/>
            <pc:sldMk cId="3893108810" sldId="279"/>
            <ac:picMk id="28" creationId="{AEBDFA11-1526-E499-DC39-9696BA1FB0D2}"/>
          </ac:picMkLst>
        </pc:picChg>
        <pc:picChg chg="mod">
          <ac:chgData name="久瑠美 土井" userId="9e67ba71-c777-4f6e-8a28-c17952988ac7" providerId="ADAL" clId="{5B3C0689-C031-4E1E-BA18-14DA1798C7E4}" dt="2023-01-24T01:17:08.366" v="1990" actId="14100"/>
          <ac:picMkLst>
            <pc:docMk/>
            <pc:sldMk cId="3893108810" sldId="279"/>
            <ac:picMk id="29" creationId="{ADB71FA8-498A-4020-CE4D-466F16CD926E}"/>
          </ac:picMkLst>
        </pc:picChg>
        <pc:picChg chg="del mod">
          <ac:chgData name="久瑠美 土井" userId="9e67ba71-c777-4f6e-8a28-c17952988ac7" providerId="ADAL" clId="{5B3C0689-C031-4E1E-BA18-14DA1798C7E4}" dt="2023-01-24T01:11:19.752" v="1850" actId="478"/>
          <ac:picMkLst>
            <pc:docMk/>
            <pc:sldMk cId="3893108810" sldId="279"/>
            <ac:picMk id="30" creationId="{D0884E4B-DC74-C821-AD08-80628EE8E984}"/>
          </ac:picMkLst>
        </pc:picChg>
        <pc:picChg chg="mod">
          <ac:chgData name="久瑠美 土井" userId="9e67ba71-c777-4f6e-8a28-c17952988ac7" providerId="ADAL" clId="{5B3C0689-C031-4E1E-BA18-14DA1798C7E4}" dt="2023-01-24T01:12:29.592" v="1877" actId="1076"/>
          <ac:picMkLst>
            <pc:docMk/>
            <pc:sldMk cId="3893108810" sldId="279"/>
            <ac:picMk id="31" creationId="{60E4D84B-33E6-ACD2-6639-FFA527C56F36}"/>
          </ac:picMkLst>
        </pc:picChg>
        <pc:cxnChg chg="del">
          <ac:chgData name="久瑠美 土井" userId="9e67ba71-c777-4f6e-8a28-c17952988ac7" providerId="ADAL" clId="{5B3C0689-C031-4E1E-BA18-14DA1798C7E4}" dt="2023-01-24T01:08:34.065" v="1815" actId="478"/>
          <ac:cxnSpMkLst>
            <pc:docMk/>
            <pc:sldMk cId="3893108810" sldId="279"/>
            <ac:cxnSpMk id="14" creationId="{1437DF99-5EA9-8F27-DBE8-7FA303BD8BE2}"/>
          </ac:cxnSpMkLst>
        </pc:cxnChg>
        <pc:cxnChg chg="del">
          <ac:chgData name="久瑠美 土井" userId="9e67ba71-c777-4f6e-8a28-c17952988ac7" providerId="ADAL" clId="{5B3C0689-C031-4E1E-BA18-14DA1798C7E4}" dt="2023-01-24T01:09:43.001" v="1829" actId="478"/>
          <ac:cxnSpMkLst>
            <pc:docMk/>
            <pc:sldMk cId="3893108810" sldId="279"/>
            <ac:cxnSpMk id="15" creationId="{C0688F50-0A21-3A95-EB1A-EFA789A8C096}"/>
          </ac:cxnSpMkLst>
        </pc:cxnChg>
        <pc:cxnChg chg="del">
          <ac:chgData name="久瑠美 土井" userId="9e67ba71-c777-4f6e-8a28-c17952988ac7" providerId="ADAL" clId="{5B3C0689-C031-4E1E-BA18-14DA1798C7E4}" dt="2023-01-24T01:09:41.155" v="1828" actId="478"/>
          <ac:cxnSpMkLst>
            <pc:docMk/>
            <pc:sldMk cId="3893108810" sldId="279"/>
            <ac:cxnSpMk id="16" creationId="{300FA3DD-95F5-6154-1A28-342A03027458}"/>
          </ac:cxnSpMkLst>
        </pc:cxnChg>
        <pc:cxnChg chg="add mod">
          <ac:chgData name="久瑠美 土井" userId="9e67ba71-c777-4f6e-8a28-c17952988ac7" providerId="ADAL" clId="{5B3C0689-C031-4E1E-BA18-14DA1798C7E4}" dt="2023-01-24T01:17:34.210" v="1994" actId="164"/>
          <ac:cxnSpMkLst>
            <pc:docMk/>
            <pc:sldMk cId="3893108810" sldId="279"/>
            <ac:cxnSpMk id="43" creationId="{EF572E43-F15E-674F-6018-51E55BB49C8F}"/>
          </ac:cxnSpMkLst>
        </pc:cxnChg>
        <pc:cxnChg chg="add mod">
          <ac:chgData name="久瑠美 土井" userId="9e67ba71-c777-4f6e-8a28-c17952988ac7" providerId="ADAL" clId="{5B3C0689-C031-4E1E-BA18-14DA1798C7E4}" dt="2023-01-24T01:17:34.210" v="1994" actId="164"/>
          <ac:cxnSpMkLst>
            <pc:docMk/>
            <pc:sldMk cId="3893108810" sldId="279"/>
            <ac:cxnSpMk id="47" creationId="{B451CA55-7541-1A26-52EA-2DE35D9504C1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1-24T01:32:45.605" v="2040" actId="164"/>
        <pc:sldMkLst>
          <pc:docMk/>
          <pc:sldMk cId="2408127073" sldId="280"/>
        </pc:sldMkLst>
        <pc:spChg chg="add del mod">
          <ac:chgData name="久瑠美 土井" userId="9e67ba71-c777-4f6e-8a28-c17952988ac7" providerId="ADAL" clId="{5B3C0689-C031-4E1E-BA18-14DA1798C7E4}" dt="2023-01-24T01:31:40.295" v="2007"/>
          <ac:spMkLst>
            <pc:docMk/>
            <pc:sldMk cId="2408127073" sldId="280"/>
            <ac:spMk id="3" creationId="{D5617810-1158-F2BD-7DFA-E7C9E9D4F9E8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4" creationId="{2B5E508F-A56B-8362-221B-2B0502A56871}"/>
          </ac:spMkLst>
        </pc:spChg>
        <pc:spChg chg="mod">
          <ac:chgData name="久瑠美 土井" userId="9e67ba71-c777-4f6e-8a28-c17952988ac7" providerId="ADAL" clId="{5B3C0689-C031-4E1E-BA18-14DA1798C7E4}" dt="2023-01-24T01:31:50.268" v="2008"/>
          <ac:spMkLst>
            <pc:docMk/>
            <pc:sldMk cId="2408127073" sldId="280"/>
            <ac:spMk id="21" creationId="{DBBEAD12-47AA-8702-FB4F-FA01C901572D}"/>
          </ac:spMkLst>
        </pc:spChg>
        <pc:spChg chg="mod">
          <ac:chgData name="久瑠美 土井" userId="9e67ba71-c777-4f6e-8a28-c17952988ac7" providerId="ADAL" clId="{5B3C0689-C031-4E1E-BA18-14DA1798C7E4}" dt="2023-01-24T01:31:50.268" v="2008"/>
          <ac:spMkLst>
            <pc:docMk/>
            <pc:sldMk cId="2408127073" sldId="280"/>
            <ac:spMk id="22" creationId="{A4CBC092-464C-FF77-08C4-10F96F00C43F}"/>
          </ac:spMkLst>
        </pc:spChg>
        <pc:spChg chg="mod">
          <ac:chgData name="久瑠美 土井" userId="9e67ba71-c777-4f6e-8a28-c17952988ac7" providerId="ADAL" clId="{5B3C0689-C031-4E1E-BA18-14DA1798C7E4}" dt="2023-01-24T01:31:50.268" v="2008"/>
          <ac:spMkLst>
            <pc:docMk/>
            <pc:sldMk cId="2408127073" sldId="280"/>
            <ac:spMk id="23" creationId="{6275E082-F3EC-D9F3-336D-3584E454197E}"/>
          </ac:spMkLst>
        </pc:spChg>
        <pc:spChg chg="mod">
          <ac:chgData name="久瑠美 土井" userId="9e67ba71-c777-4f6e-8a28-c17952988ac7" providerId="ADAL" clId="{5B3C0689-C031-4E1E-BA18-14DA1798C7E4}" dt="2023-01-24T01:31:50.268" v="2008"/>
          <ac:spMkLst>
            <pc:docMk/>
            <pc:sldMk cId="2408127073" sldId="280"/>
            <ac:spMk id="24" creationId="{8BD5C67A-F540-65E3-B7C8-FBC6B3A90234}"/>
          </ac:spMkLst>
        </pc:spChg>
        <pc:spChg chg="mod">
          <ac:chgData name="久瑠美 土井" userId="9e67ba71-c777-4f6e-8a28-c17952988ac7" providerId="ADAL" clId="{5B3C0689-C031-4E1E-BA18-14DA1798C7E4}" dt="2023-01-24T01:31:50.268" v="2008"/>
          <ac:spMkLst>
            <pc:docMk/>
            <pc:sldMk cId="2408127073" sldId="280"/>
            <ac:spMk id="30" creationId="{4A254553-E08F-2CBC-216F-E4CBF4E3D73D}"/>
          </ac:spMkLst>
        </pc:spChg>
        <pc:spChg chg="mod">
          <ac:chgData name="久瑠美 土井" userId="9e67ba71-c777-4f6e-8a28-c17952988ac7" providerId="ADAL" clId="{5B3C0689-C031-4E1E-BA18-14DA1798C7E4}" dt="2023-01-24T01:31:50.268" v="2008"/>
          <ac:spMkLst>
            <pc:docMk/>
            <pc:sldMk cId="2408127073" sldId="280"/>
            <ac:spMk id="31" creationId="{2EE8D654-6834-22B4-6333-7AA429AD38B7}"/>
          </ac:spMkLst>
        </pc:spChg>
        <pc:spChg chg="mod">
          <ac:chgData name="久瑠美 土井" userId="9e67ba71-c777-4f6e-8a28-c17952988ac7" providerId="ADAL" clId="{5B3C0689-C031-4E1E-BA18-14DA1798C7E4}" dt="2023-01-24T01:31:50.268" v="2008"/>
          <ac:spMkLst>
            <pc:docMk/>
            <pc:sldMk cId="2408127073" sldId="280"/>
            <ac:spMk id="32" creationId="{2A1D9C9D-BCAA-A10B-A97E-C2E8E1928376}"/>
          </ac:spMkLst>
        </pc:spChg>
        <pc:spChg chg="mod">
          <ac:chgData name="久瑠美 土井" userId="9e67ba71-c777-4f6e-8a28-c17952988ac7" providerId="ADAL" clId="{5B3C0689-C031-4E1E-BA18-14DA1798C7E4}" dt="2023-01-24T01:31:50.268" v="2008"/>
          <ac:spMkLst>
            <pc:docMk/>
            <pc:sldMk cId="2408127073" sldId="280"/>
            <ac:spMk id="33" creationId="{6C35E33C-AC4C-AAC2-1140-C97798EE9019}"/>
          </ac:spMkLst>
        </pc:spChg>
        <pc:spChg chg="mod">
          <ac:chgData name="久瑠美 土井" userId="9e67ba71-c777-4f6e-8a28-c17952988ac7" providerId="ADAL" clId="{5B3C0689-C031-4E1E-BA18-14DA1798C7E4}" dt="2023-01-24T01:31:50.268" v="2008"/>
          <ac:spMkLst>
            <pc:docMk/>
            <pc:sldMk cId="2408127073" sldId="280"/>
            <ac:spMk id="35" creationId="{BE462530-79D3-D977-E392-1E465CF04195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36" creationId="{6FEA97F0-216A-387D-608B-C8196E9FCC7B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41" creationId="{9E0241B1-871D-E38B-42F0-945150337216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42" creationId="{9C3DBD4F-0702-047A-5DE0-729A72D6E1C1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43" creationId="{0C3079D6-4933-7B68-88D8-F4CA8FE13528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44" creationId="{5CD69C3C-44A9-D8C4-8287-EE49AA1BC3B2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46" creationId="{B4FE842A-6366-C962-883E-D2A0E595BBE2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47" creationId="{820C9B57-374F-1733-B639-C4B52D3DE9F2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48" creationId="{9BA89119-FB71-94F7-C146-6E9FE93FE0ED}"/>
          </ac:spMkLst>
        </pc:spChg>
        <pc:spChg chg="add mod">
          <ac:chgData name="久瑠美 土井" userId="9e67ba71-c777-4f6e-8a28-c17952988ac7" providerId="ADAL" clId="{5B3C0689-C031-4E1E-BA18-14DA1798C7E4}" dt="2023-01-24T01:31:53.569" v="2009" actId="164"/>
          <ac:spMkLst>
            <pc:docMk/>
            <pc:sldMk cId="2408127073" sldId="280"/>
            <ac:spMk id="49" creationId="{E4E9FBFD-D0A7-0E36-03F8-2994D721CCEA}"/>
          </ac:spMkLst>
        </pc:spChg>
        <pc:spChg chg="add mod">
          <ac:chgData name="久瑠美 土井" userId="9e67ba71-c777-4f6e-8a28-c17952988ac7" providerId="ADAL" clId="{5B3C0689-C031-4E1E-BA18-14DA1798C7E4}" dt="2023-01-24T01:32:45.605" v="2040" actId="164"/>
          <ac:spMkLst>
            <pc:docMk/>
            <pc:sldMk cId="2408127073" sldId="280"/>
            <ac:spMk id="51" creationId="{D5A86661-6CF9-FCB4-ABC3-633DC033AE79}"/>
          </ac:spMkLst>
        </pc:spChg>
        <pc:spChg chg="add mod">
          <ac:chgData name="久瑠美 土井" userId="9e67ba71-c777-4f6e-8a28-c17952988ac7" providerId="ADAL" clId="{5B3C0689-C031-4E1E-BA18-14DA1798C7E4}" dt="2023-01-24T01:32:45.605" v="2040" actId="164"/>
          <ac:spMkLst>
            <pc:docMk/>
            <pc:sldMk cId="2408127073" sldId="280"/>
            <ac:spMk id="52" creationId="{E4181B8E-23BC-C013-F275-DB30B036743A}"/>
          </ac:spMkLst>
        </pc:spChg>
        <pc:grpChg chg="add mod">
          <ac:chgData name="久瑠美 土井" userId="9e67ba71-c777-4f6e-8a28-c17952988ac7" providerId="ADAL" clId="{5B3C0689-C031-4E1E-BA18-14DA1798C7E4}" dt="2023-01-24T01:31:53.569" v="2009" actId="164"/>
          <ac:grpSpMkLst>
            <pc:docMk/>
            <pc:sldMk cId="2408127073" sldId="280"/>
            <ac:grpSpMk id="5" creationId="{45DA112A-61DB-3B5F-4D68-C13FFC74DEEC}"/>
          </ac:grpSpMkLst>
        </pc:grpChg>
        <pc:grpChg chg="add mod">
          <ac:chgData name="久瑠美 土井" userId="9e67ba71-c777-4f6e-8a28-c17952988ac7" providerId="ADAL" clId="{5B3C0689-C031-4E1E-BA18-14DA1798C7E4}" dt="2023-01-24T01:31:53.569" v="2009" actId="164"/>
          <ac:grpSpMkLst>
            <pc:docMk/>
            <pc:sldMk cId="2408127073" sldId="280"/>
            <ac:grpSpMk id="15" creationId="{272C1898-A365-3770-10FB-BBE367A6E23C}"/>
          </ac:grpSpMkLst>
        </pc:grpChg>
        <pc:grpChg chg="add mod">
          <ac:chgData name="久瑠美 土井" userId="9e67ba71-c777-4f6e-8a28-c17952988ac7" providerId="ADAL" clId="{5B3C0689-C031-4E1E-BA18-14DA1798C7E4}" dt="2023-01-24T01:31:53.569" v="2009" actId="164"/>
          <ac:grpSpMkLst>
            <pc:docMk/>
            <pc:sldMk cId="2408127073" sldId="280"/>
            <ac:grpSpMk id="25" creationId="{09C87131-771E-8D3D-417A-70240A237CC6}"/>
          </ac:grpSpMkLst>
        </pc:grpChg>
        <pc:grpChg chg="add mod">
          <ac:chgData name="久瑠美 土井" userId="9e67ba71-c777-4f6e-8a28-c17952988ac7" providerId="ADAL" clId="{5B3C0689-C031-4E1E-BA18-14DA1798C7E4}" dt="2023-01-24T01:32:45.605" v="2040" actId="164"/>
          <ac:grpSpMkLst>
            <pc:docMk/>
            <pc:sldMk cId="2408127073" sldId="280"/>
            <ac:grpSpMk id="50" creationId="{5E27F41C-2B3C-D531-B886-A1935B4666E1}"/>
          </ac:grpSpMkLst>
        </pc:grpChg>
        <pc:grpChg chg="add mod">
          <ac:chgData name="久瑠美 土井" userId="9e67ba71-c777-4f6e-8a28-c17952988ac7" providerId="ADAL" clId="{5B3C0689-C031-4E1E-BA18-14DA1798C7E4}" dt="2023-01-24T01:32:45.605" v="2040" actId="164"/>
          <ac:grpSpMkLst>
            <pc:docMk/>
            <pc:sldMk cId="2408127073" sldId="280"/>
            <ac:grpSpMk id="53" creationId="{CF0E8B18-F67A-FA93-0DAF-34A085B76C60}"/>
          </ac:grpSpMkLst>
        </pc:grp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6" creationId="{AC5F4C8E-A2CA-F383-8A5A-06C91D3E067A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7" creationId="{24D427B0-1D56-D6DB-1444-CD3307DF9926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8" creationId="{4C2C221A-81C2-B295-7698-2520BB219743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9" creationId="{D58E9996-EE3C-869C-8005-D529E58201F9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10" creationId="{FCB94102-DC50-D3EE-C65D-8AAB509E4188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11" creationId="{D348BD57-01C8-F485-BC03-8D5915AFE790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16" creationId="{D41A0901-2167-043E-8C1C-8875746E56BC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17" creationId="{DBC3ADAC-6EAF-07CB-1E26-91C50594C50D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18" creationId="{09D9285A-58F2-C167-34E7-F4B2B9840E9C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19" creationId="{208E8847-B604-DB48-616C-AF55E7D38F14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20" creationId="{FC7BF12D-7023-6AA2-2EDE-53D29CB36986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26" creationId="{505559D8-FCD5-6979-A853-0D9F6F5B9495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27" creationId="{ED44A1A1-11FD-A114-A9A8-3F6148E2D0F3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28" creationId="{1D386B3F-B4E0-B205-7159-0F01DD8436FD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29" creationId="{B81710BA-3831-D9DC-1016-4A00A5B40C28}"/>
          </ac:picMkLst>
        </pc:picChg>
        <pc:picChg chg="mod">
          <ac:chgData name="久瑠美 土井" userId="9e67ba71-c777-4f6e-8a28-c17952988ac7" providerId="ADAL" clId="{5B3C0689-C031-4E1E-BA18-14DA1798C7E4}" dt="2023-01-24T01:31:50.268" v="2008"/>
          <ac:picMkLst>
            <pc:docMk/>
            <pc:sldMk cId="2408127073" sldId="280"/>
            <ac:picMk id="34" creationId="{CF24E600-D276-FBEA-AEF5-AF10BA5D90EC}"/>
          </ac:picMkLst>
        </pc:picChg>
        <pc:cxnChg chg="mod">
          <ac:chgData name="久瑠美 土井" userId="9e67ba71-c777-4f6e-8a28-c17952988ac7" providerId="ADAL" clId="{5B3C0689-C031-4E1E-BA18-14DA1798C7E4}" dt="2023-01-24T01:31:50.268" v="2008"/>
          <ac:cxnSpMkLst>
            <pc:docMk/>
            <pc:sldMk cId="2408127073" sldId="280"/>
            <ac:cxnSpMk id="12" creationId="{633E9CD7-5B6E-50CB-79EB-414CD4B70CCF}"/>
          </ac:cxnSpMkLst>
        </pc:cxnChg>
        <pc:cxnChg chg="mod">
          <ac:chgData name="久瑠美 土井" userId="9e67ba71-c777-4f6e-8a28-c17952988ac7" providerId="ADAL" clId="{5B3C0689-C031-4E1E-BA18-14DA1798C7E4}" dt="2023-01-24T01:31:50.268" v="2008"/>
          <ac:cxnSpMkLst>
            <pc:docMk/>
            <pc:sldMk cId="2408127073" sldId="280"/>
            <ac:cxnSpMk id="13" creationId="{765F81CB-2336-69C7-0D5B-D5FD16F69591}"/>
          </ac:cxnSpMkLst>
        </pc:cxnChg>
        <pc:cxnChg chg="mod">
          <ac:chgData name="久瑠美 土井" userId="9e67ba71-c777-4f6e-8a28-c17952988ac7" providerId="ADAL" clId="{5B3C0689-C031-4E1E-BA18-14DA1798C7E4}" dt="2023-01-24T01:31:50.268" v="2008"/>
          <ac:cxnSpMkLst>
            <pc:docMk/>
            <pc:sldMk cId="2408127073" sldId="280"/>
            <ac:cxnSpMk id="14" creationId="{F36B83DC-6F36-A485-A3C7-735CC191CCC0}"/>
          </ac:cxnSpMkLst>
        </pc:cxnChg>
        <pc:cxnChg chg="add mod">
          <ac:chgData name="久瑠美 土井" userId="9e67ba71-c777-4f6e-8a28-c17952988ac7" providerId="ADAL" clId="{5B3C0689-C031-4E1E-BA18-14DA1798C7E4}" dt="2023-01-24T01:31:53.569" v="2009" actId="164"/>
          <ac:cxnSpMkLst>
            <pc:docMk/>
            <pc:sldMk cId="2408127073" sldId="280"/>
            <ac:cxnSpMk id="37" creationId="{C82491C2-66C1-327E-3B78-5E1EF8F62A56}"/>
          </ac:cxnSpMkLst>
        </pc:cxnChg>
        <pc:cxnChg chg="add mod">
          <ac:chgData name="久瑠美 土井" userId="9e67ba71-c777-4f6e-8a28-c17952988ac7" providerId="ADAL" clId="{5B3C0689-C031-4E1E-BA18-14DA1798C7E4}" dt="2023-01-24T01:31:53.569" v="2009" actId="164"/>
          <ac:cxnSpMkLst>
            <pc:docMk/>
            <pc:sldMk cId="2408127073" sldId="280"/>
            <ac:cxnSpMk id="38" creationId="{E328ED6F-A308-22C4-E43F-1301CBB181DC}"/>
          </ac:cxnSpMkLst>
        </pc:cxnChg>
        <pc:cxnChg chg="add mod">
          <ac:chgData name="久瑠美 土井" userId="9e67ba71-c777-4f6e-8a28-c17952988ac7" providerId="ADAL" clId="{5B3C0689-C031-4E1E-BA18-14DA1798C7E4}" dt="2023-01-24T01:31:53.569" v="2009" actId="164"/>
          <ac:cxnSpMkLst>
            <pc:docMk/>
            <pc:sldMk cId="2408127073" sldId="280"/>
            <ac:cxnSpMk id="39" creationId="{20873A9F-2D35-805B-982F-847AA67983E6}"/>
          </ac:cxnSpMkLst>
        </pc:cxnChg>
        <pc:cxnChg chg="add mod">
          <ac:chgData name="久瑠美 土井" userId="9e67ba71-c777-4f6e-8a28-c17952988ac7" providerId="ADAL" clId="{5B3C0689-C031-4E1E-BA18-14DA1798C7E4}" dt="2023-01-24T01:31:53.569" v="2009" actId="164"/>
          <ac:cxnSpMkLst>
            <pc:docMk/>
            <pc:sldMk cId="2408127073" sldId="280"/>
            <ac:cxnSpMk id="40" creationId="{9EEE47CC-571D-4795-B0F3-791871A3728A}"/>
          </ac:cxnSpMkLst>
        </pc:cxnChg>
        <pc:cxnChg chg="add mod">
          <ac:chgData name="久瑠美 土井" userId="9e67ba71-c777-4f6e-8a28-c17952988ac7" providerId="ADAL" clId="{5B3C0689-C031-4E1E-BA18-14DA1798C7E4}" dt="2023-01-24T01:31:53.569" v="2009" actId="164"/>
          <ac:cxnSpMkLst>
            <pc:docMk/>
            <pc:sldMk cId="2408127073" sldId="280"/>
            <ac:cxnSpMk id="45" creationId="{EB1A62E0-D903-15C9-7141-D389EE061C55}"/>
          </ac:cxnSpMkLst>
        </pc:cxnChg>
      </pc:sldChg>
      <pc:sldChg chg="modSp new mod">
        <pc:chgData name="久瑠美 土井" userId="9e67ba71-c777-4f6e-8a28-c17952988ac7" providerId="ADAL" clId="{5B3C0689-C031-4E1E-BA18-14DA1798C7E4}" dt="2023-01-24T05:45:09.660" v="2075" actId="20577"/>
        <pc:sldMkLst>
          <pc:docMk/>
          <pc:sldMk cId="783285778" sldId="281"/>
        </pc:sldMkLst>
        <pc:spChg chg="mod">
          <ac:chgData name="久瑠美 土井" userId="9e67ba71-c777-4f6e-8a28-c17952988ac7" providerId="ADAL" clId="{5B3C0689-C031-4E1E-BA18-14DA1798C7E4}" dt="2023-01-24T05:45:09.660" v="2075" actId="20577"/>
          <ac:spMkLst>
            <pc:docMk/>
            <pc:sldMk cId="783285778" sldId="281"/>
            <ac:spMk id="2" creationId="{7672AD6D-C08A-C652-FEF5-E75384CD1C1F}"/>
          </ac:spMkLst>
        </pc:spChg>
      </pc:sldChg>
      <pc:sldChg chg="addSp delSp modSp new mod ord">
        <pc:chgData name="久瑠美 土井" userId="9e67ba71-c777-4f6e-8a28-c17952988ac7" providerId="ADAL" clId="{5B3C0689-C031-4E1E-BA18-14DA1798C7E4}" dt="2023-02-14T08:55:46.220" v="3995" actId="1036"/>
        <pc:sldMkLst>
          <pc:docMk/>
          <pc:sldMk cId="584691832" sldId="282"/>
        </pc:sldMkLst>
        <pc:spChg chg="mod">
          <ac:chgData name="久瑠美 土井" userId="9e67ba71-c777-4f6e-8a28-c17952988ac7" providerId="ADAL" clId="{5B3C0689-C031-4E1E-BA18-14DA1798C7E4}" dt="2023-01-24T07:49:57.720" v="2095" actId="20577"/>
          <ac:spMkLst>
            <pc:docMk/>
            <pc:sldMk cId="584691832" sldId="282"/>
            <ac:spMk id="2" creationId="{E4702065-AC6C-37AA-2B18-BC4ABF6BDE21}"/>
          </ac:spMkLst>
        </pc:spChg>
        <pc:spChg chg="add del mod">
          <ac:chgData name="久瑠美 土井" userId="9e67ba71-c777-4f6e-8a28-c17952988ac7" providerId="ADAL" clId="{5B3C0689-C031-4E1E-BA18-14DA1798C7E4}" dt="2023-02-14T08:50:14.087" v="3789" actId="478"/>
          <ac:spMkLst>
            <pc:docMk/>
            <pc:sldMk cId="584691832" sldId="282"/>
            <ac:spMk id="15" creationId="{336AD91B-B24E-7E96-6754-C474C0BA9CFB}"/>
          </ac:spMkLst>
        </pc:spChg>
        <pc:spChg chg="add mod">
          <ac:chgData name="久瑠美 土井" userId="9e67ba71-c777-4f6e-8a28-c17952988ac7" providerId="ADAL" clId="{5B3C0689-C031-4E1E-BA18-14DA1798C7E4}" dt="2023-02-14T08:55:10.735" v="3991" actId="164"/>
          <ac:spMkLst>
            <pc:docMk/>
            <pc:sldMk cId="584691832" sldId="282"/>
            <ac:spMk id="16" creationId="{F90C7485-FDD8-30BE-D2BB-BF9483E9B404}"/>
          </ac:spMkLst>
        </pc:spChg>
        <pc:spChg chg="add mod">
          <ac:chgData name="久瑠美 土井" userId="9e67ba71-c777-4f6e-8a28-c17952988ac7" providerId="ADAL" clId="{5B3C0689-C031-4E1E-BA18-14DA1798C7E4}" dt="2023-02-14T08:55:10.735" v="3991" actId="164"/>
          <ac:spMkLst>
            <pc:docMk/>
            <pc:sldMk cId="584691832" sldId="282"/>
            <ac:spMk id="17" creationId="{20600552-451E-20F4-6659-022987095076}"/>
          </ac:spMkLst>
        </pc:spChg>
        <pc:spChg chg="add mod">
          <ac:chgData name="久瑠美 土井" userId="9e67ba71-c777-4f6e-8a28-c17952988ac7" providerId="ADAL" clId="{5B3C0689-C031-4E1E-BA18-14DA1798C7E4}" dt="2023-02-14T08:55:46.220" v="3995" actId="1036"/>
          <ac:spMkLst>
            <pc:docMk/>
            <pc:sldMk cId="584691832" sldId="282"/>
            <ac:spMk id="18" creationId="{0200AB1F-B521-E651-7039-1314C9169CFE}"/>
          </ac:spMkLst>
        </pc:spChg>
        <pc:spChg chg="add mod">
          <ac:chgData name="久瑠美 土井" userId="9e67ba71-c777-4f6e-8a28-c17952988ac7" providerId="ADAL" clId="{5B3C0689-C031-4E1E-BA18-14DA1798C7E4}" dt="2023-02-14T08:55:10.735" v="3991" actId="164"/>
          <ac:spMkLst>
            <pc:docMk/>
            <pc:sldMk cId="584691832" sldId="282"/>
            <ac:spMk id="19" creationId="{374053E0-E54A-3EE7-94A6-58443813BD9C}"/>
          </ac:spMkLst>
        </pc:spChg>
        <pc:spChg chg="add mod">
          <ac:chgData name="久瑠美 土井" userId="9e67ba71-c777-4f6e-8a28-c17952988ac7" providerId="ADAL" clId="{5B3C0689-C031-4E1E-BA18-14DA1798C7E4}" dt="2023-02-14T08:55:10.735" v="3991" actId="164"/>
          <ac:spMkLst>
            <pc:docMk/>
            <pc:sldMk cId="584691832" sldId="282"/>
            <ac:spMk id="20" creationId="{C8E56543-44BC-228B-9DE3-B024086F63DE}"/>
          </ac:spMkLst>
        </pc:spChg>
        <pc:spChg chg="add mod">
          <ac:chgData name="久瑠美 土井" userId="9e67ba71-c777-4f6e-8a28-c17952988ac7" providerId="ADAL" clId="{5B3C0689-C031-4E1E-BA18-14DA1798C7E4}" dt="2023-02-14T08:55:10.735" v="3991" actId="164"/>
          <ac:spMkLst>
            <pc:docMk/>
            <pc:sldMk cId="584691832" sldId="282"/>
            <ac:spMk id="21" creationId="{C9E5499A-00BC-3454-59F5-32A0175D307B}"/>
          </ac:spMkLst>
        </pc:spChg>
        <pc:grpChg chg="add mod">
          <ac:chgData name="久瑠美 土井" userId="9e67ba71-c777-4f6e-8a28-c17952988ac7" providerId="ADAL" clId="{5B3C0689-C031-4E1E-BA18-14DA1798C7E4}" dt="2023-02-14T08:55:12.303" v="3992" actId="1076"/>
          <ac:grpSpMkLst>
            <pc:docMk/>
            <pc:sldMk cId="584691832" sldId="282"/>
            <ac:grpSpMk id="22" creationId="{E957756D-5D16-DC9F-4E27-A0AD1C40EAAE}"/>
          </ac:grpSpMkLst>
        </pc:grpChg>
        <pc:picChg chg="add mod">
          <ac:chgData name="久瑠美 土井" userId="9e67ba71-c777-4f6e-8a28-c17952988ac7" providerId="ADAL" clId="{5B3C0689-C031-4E1E-BA18-14DA1798C7E4}" dt="2023-02-14T08:55:10.735" v="3991" actId="164"/>
          <ac:picMkLst>
            <pc:docMk/>
            <pc:sldMk cId="584691832" sldId="282"/>
            <ac:picMk id="4" creationId="{F35C1F67-B5DA-84B5-6A23-8346DD858BA4}"/>
          </ac:picMkLst>
        </pc:picChg>
        <pc:picChg chg="add mod">
          <ac:chgData name="久瑠美 土井" userId="9e67ba71-c777-4f6e-8a28-c17952988ac7" providerId="ADAL" clId="{5B3C0689-C031-4E1E-BA18-14DA1798C7E4}" dt="2023-02-14T08:55:10.735" v="3991" actId="164"/>
          <ac:picMkLst>
            <pc:docMk/>
            <pc:sldMk cId="584691832" sldId="282"/>
            <ac:picMk id="6" creationId="{44D9F981-3A20-87FF-D0BC-03DFCB629283}"/>
          </ac:picMkLst>
        </pc:picChg>
        <pc:picChg chg="add mod">
          <ac:chgData name="久瑠美 土井" userId="9e67ba71-c777-4f6e-8a28-c17952988ac7" providerId="ADAL" clId="{5B3C0689-C031-4E1E-BA18-14DA1798C7E4}" dt="2023-02-14T08:55:10.735" v="3991" actId="164"/>
          <ac:picMkLst>
            <pc:docMk/>
            <pc:sldMk cId="584691832" sldId="282"/>
            <ac:picMk id="8" creationId="{3272495E-7CD6-69E2-ADF9-C52934978224}"/>
          </ac:picMkLst>
        </pc:picChg>
        <pc:picChg chg="add mod">
          <ac:chgData name="久瑠美 土井" userId="9e67ba71-c777-4f6e-8a28-c17952988ac7" providerId="ADAL" clId="{5B3C0689-C031-4E1E-BA18-14DA1798C7E4}" dt="2023-02-14T08:55:10.735" v="3991" actId="164"/>
          <ac:picMkLst>
            <pc:docMk/>
            <pc:sldMk cId="584691832" sldId="282"/>
            <ac:picMk id="10" creationId="{452F7E91-8596-9B33-9D3A-8B7B9B5FA75C}"/>
          </ac:picMkLst>
        </pc:picChg>
        <pc:picChg chg="add mod ord">
          <ac:chgData name="久瑠美 土井" userId="9e67ba71-c777-4f6e-8a28-c17952988ac7" providerId="ADAL" clId="{5B3C0689-C031-4E1E-BA18-14DA1798C7E4}" dt="2023-02-14T08:55:10.735" v="3991" actId="164"/>
          <ac:picMkLst>
            <pc:docMk/>
            <pc:sldMk cId="584691832" sldId="282"/>
            <ac:picMk id="12" creationId="{FE5D187D-A6B0-A197-969D-705FDE8E633A}"/>
          </ac:picMkLst>
        </pc:picChg>
        <pc:picChg chg="add mod">
          <ac:chgData name="久瑠美 土井" userId="9e67ba71-c777-4f6e-8a28-c17952988ac7" providerId="ADAL" clId="{5B3C0689-C031-4E1E-BA18-14DA1798C7E4}" dt="2023-02-14T08:55:10.735" v="3991" actId="164"/>
          <ac:picMkLst>
            <pc:docMk/>
            <pc:sldMk cId="584691832" sldId="282"/>
            <ac:picMk id="14" creationId="{B7B2E765-14F4-111B-E3F4-3258354C4F56}"/>
          </ac:picMkLst>
        </pc:picChg>
      </pc:sldChg>
      <pc:sldChg chg="addSp delSp modSp new mod">
        <pc:chgData name="久瑠美 土井" userId="9e67ba71-c777-4f6e-8a28-c17952988ac7" providerId="ADAL" clId="{5B3C0689-C031-4E1E-BA18-14DA1798C7E4}" dt="2023-01-24T07:57:33.766" v="2142" actId="21"/>
        <pc:sldMkLst>
          <pc:docMk/>
          <pc:sldMk cId="538018370" sldId="283"/>
        </pc:sldMkLst>
        <pc:spChg chg="mod">
          <ac:chgData name="久瑠美 土井" userId="9e67ba71-c777-4f6e-8a28-c17952988ac7" providerId="ADAL" clId="{5B3C0689-C031-4E1E-BA18-14DA1798C7E4}" dt="2023-01-24T07:54:03.178" v="2113" actId="20577"/>
          <ac:spMkLst>
            <pc:docMk/>
            <pc:sldMk cId="538018370" sldId="283"/>
            <ac:spMk id="2" creationId="{1B7D4524-C6DC-58F3-50DF-060D3A3447B3}"/>
          </ac:spMkLst>
        </pc:spChg>
        <pc:grpChg chg="add mod">
          <ac:chgData name="久瑠美 土井" userId="9e67ba71-c777-4f6e-8a28-c17952988ac7" providerId="ADAL" clId="{5B3C0689-C031-4E1E-BA18-14DA1798C7E4}" dt="2023-01-24T07:56:59.076" v="2124" actId="164"/>
          <ac:grpSpMkLst>
            <pc:docMk/>
            <pc:sldMk cId="538018370" sldId="283"/>
            <ac:grpSpMk id="8" creationId="{AA76715B-A405-0AEB-9478-42164344ADC6}"/>
          </ac:grpSpMkLst>
        </pc:grpChg>
        <pc:picChg chg="add mod modCrop">
          <ac:chgData name="久瑠美 土井" userId="9e67ba71-c777-4f6e-8a28-c17952988ac7" providerId="ADAL" clId="{5B3C0689-C031-4E1E-BA18-14DA1798C7E4}" dt="2023-01-24T07:56:59.076" v="2124" actId="164"/>
          <ac:picMkLst>
            <pc:docMk/>
            <pc:sldMk cId="538018370" sldId="283"/>
            <ac:picMk id="3" creationId="{33A137C0-C6BE-1113-412D-81A37DDD5BB9}"/>
          </ac:picMkLst>
        </pc:picChg>
        <pc:picChg chg="add del mod">
          <ac:chgData name="久瑠美 土井" userId="9e67ba71-c777-4f6e-8a28-c17952988ac7" providerId="ADAL" clId="{5B3C0689-C031-4E1E-BA18-14DA1798C7E4}" dt="2023-01-24T07:57:33.766" v="2142" actId="21"/>
          <ac:picMkLst>
            <pc:docMk/>
            <pc:sldMk cId="538018370" sldId="283"/>
            <ac:picMk id="4" creationId="{8D63734A-DC8B-C43F-A4FE-B291579CA960}"/>
          </ac:picMkLst>
        </pc:picChg>
        <pc:cxnChg chg="add mod">
          <ac:chgData name="久瑠美 土井" userId="9e67ba71-c777-4f6e-8a28-c17952988ac7" providerId="ADAL" clId="{5B3C0689-C031-4E1E-BA18-14DA1798C7E4}" dt="2023-01-24T07:56:59.076" v="2124" actId="164"/>
          <ac:cxnSpMkLst>
            <pc:docMk/>
            <pc:sldMk cId="538018370" sldId="283"/>
            <ac:cxnSpMk id="6" creationId="{B5EE8861-7C87-2491-8A81-0339D67B1D3D}"/>
          </ac:cxnSpMkLst>
        </pc:cxnChg>
      </pc:sldChg>
      <pc:sldChg chg="addSp modSp new mod">
        <pc:chgData name="久瑠美 土井" userId="9e67ba71-c777-4f6e-8a28-c17952988ac7" providerId="ADAL" clId="{5B3C0689-C031-4E1E-BA18-14DA1798C7E4}" dt="2023-01-24T08:25:47.335" v="2330" actId="20577"/>
        <pc:sldMkLst>
          <pc:docMk/>
          <pc:sldMk cId="2132828956" sldId="284"/>
        </pc:sldMkLst>
        <pc:spChg chg="mod">
          <ac:chgData name="久瑠美 土井" userId="9e67ba71-c777-4f6e-8a28-c17952988ac7" providerId="ADAL" clId="{5B3C0689-C031-4E1E-BA18-14DA1798C7E4}" dt="2023-01-24T07:57:28.390" v="2141" actId="20577"/>
          <ac:spMkLst>
            <pc:docMk/>
            <pc:sldMk cId="2132828956" sldId="284"/>
            <ac:spMk id="2" creationId="{C741FBF5-0B46-6271-7945-9627A2E5413B}"/>
          </ac:spMkLst>
        </pc:spChg>
        <pc:spChg chg="add mod">
          <ac:chgData name="久瑠美 土井" userId="9e67ba71-c777-4f6e-8a28-c17952988ac7" providerId="ADAL" clId="{5B3C0689-C031-4E1E-BA18-14DA1798C7E4}" dt="2023-01-24T07:59:30.083" v="2174" actId="164"/>
          <ac:spMkLst>
            <pc:docMk/>
            <pc:sldMk cId="2132828956" sldId="284"/>
            <ac:spMk id="5" creationId="{74B3A515-7599-5BBE-D901-AD88EEAEBC4B}"/>
          </ac:spMkLst>
        </pc:spChg>
        <pc:spChg chg="add mod">
          <ac:chgData name="久瑠美 土井" userId="9e67ba71-c777-4f6e-8a28-c17952988ac7" providerId="ADAL" clId="{5B3C0689-C031-4E1E-BA18-14DA1798C7E4}" dt="2023-01-24T08:25:47.335" v="2330" actId="20577"/>
          <ac:spMkLst>
            <pc:docMk/>
            <pc:sldMk cId="2132828956" sldId="284"/>
            <ac:spMk id="6" creationId="{7466EA3E-FE4B-1A42-1BCB-384348D330F7}"/>
          </ac:spMkLst>
        </pc:spChg>
        <pc:spChg chg="add mod">
          <ac:chgData name="久瑠美 土井" userId="9e67ba71-c777-4f6e-8a28-c17952988ac7" providerId="ADAL" clId="{5B3C0689-C031-4E1E-BA18-14DA1798C7E4}" dt="2023-01-24T07:59:30.083" v="2174" actId="164"/>
          <ac:spMkLst>
            <pc:docMk/>
            <pc:sldMk cId="2132828956" sldId="284"/>
            <ac:spMk id="7" creationId="{317278AA-5175-0AF0-AA6F-7CB41B66036C}"/>
          </ac:spMkLst>
        </pc:spChg>
        <pc:spChg chg="add mod ord">
          <ac:chgData name="久瑠美 土井" userId="9e67ba71-c777-4f6e-8a28-c17952988ac7" providerId="ADAL" clId="{5B3C0689-C031-4E1E-BA18-14DA1798C7E4}" dt="2023-01-24T08:03:44.358" v="2226" actId="14100"/>
          <ac:spMkLst>
            <pc:docMk/>
            <pc:sldMk cId="2132828956" sldId="284"/>
            <ac:spMk id="8" creationId="{10CDC6CE-366A-0D11-C979-4AC51ECE6806}"/>
          </ac:spMkLst>
        </pc:spChg>
        <pc:spChg chg="add mod">
          <ac:chgData name="久瑠美 土井" userId="9e67ba71-c777-4f6e-8a28-c17952988ac7" providerId="ADAL" clId="{5B3C0689-C031-4E1E-BA18-14DA1798C7E4}" dt="2023-01-24T08:03:50.011" v="2227" actId="164"/>
          <ac:spMkLst>
            <pc:docMk/>
            <pc:sldMk cId="2132828956" sldId="284"/>
            <ac:spMk id="12" creationId="{17BF2D40-CEE3-536C-642D-07DA8EBDD6E9}"/>
          </ac:spMkLst>
        </pc:spChg>
        <pc:grpChg chg="add mod">
          <ac:chgData name="久瑠美 土井" userId="9e67ba71-c777-4f6e-8a28-c17952988ac7" providerId="ADAL" clId="{5B3C0689-C031-4E1E-BA18-14DA1798C7E4}" dt="2023-01-24T08:03:50.011" v="2227" actId="164"/>
          <ac:grpSpMkLst>
            <pc:docMk/>
            <pc:sldMk cId="2132828956" sldId="284"/>
            <ac:grpSpMk id="9" creationId="{2C9D023C-3484-3477-8C42-8CC517A1DC60}"/>
          </ac:grpSpMkLst>
        </pc:grpChg>
        <pc:grpChg chg="add mod">
          <ac:chgData name="久瑠美 土井" userId="9e67ba71-c777-4f6e-8a28-c17952988ac7" providerId="ADAL" clId="{5B3C0689-C031-4E1E-BA18-14DA1798C7E4}" dt="2023-01-24T08:03:50.011" v="2227" actId="164"/>
          <ac:grpSpMkLst>
            <pc:docMk/>
            <pc:sldMk cId="2132828956" sldId="284"/>
            <ac:grpSpMk id="13" creationId="{CDA3A87F-7F93-11BF-023A-AE687BF8C2E8}"/>
          </ac:grpSpMkLst>
        </pc:grpChg>
        <pc:picChg chg="add mod modCrop">
          <ac:chgData name="久瑠美 土井" userId="9e67ba71-c777-4f6e-8a28-c17952988ac7" providerId="ADAL" clId="{5B3C0689-C031-4E1E-BA18-14DA1798C7E4}" dt="2023-01-24T07:59:30.083" v="2174" actId="164"/>
          <ac:picMkLst>
            <pc:docMk/>
            <pc:sldMk cId="2132828956" sldId="284"/>
            <ac:picMk id="3" creationId="{BB48A806-DAFD-E40F-1C4E-7C09C03E4879}"/>
          </ac:picMkLst>
        </pc:picChg>
        <pc:picChg chg="add mod modCrop">
          <ac:chgData name="久瑠美 土井" userId="9e67ba71-c777-4f6e-8a28-c17952988ac7" providerId="ADAL" clId="{5B3C0689-C031-4E1E-BA18-14DA1798C7E4}" dt="2023-01-24T07:59:30.083" v="2174" actId="164"/>
          <ac:picMkLst>
            <pc:docMk/>
            <pc:sldMk cId="2132828956" sldId="284"/>
            <ac:picMk id="4" creationId="{B0A8B5DE-5791-5CF0-4F3F-07462188B3D0}"/>
          </ac:picMkLst>
        </pc:picChg>
        <pc:picChg chg="add mod modCrop">
          <ac:chgData name="久瑠美 土井" userId="9e67ba71-c777-4f6e-8a28-c17952988ac7" providerId="ADAL" clId="{5B3C0689-C031-4E1E-BA18-14DA1798C7E4}" dt="2023-01-24T08:03:50.011" v="2227" actId="164"/>
          <ac:picMkLst>
            <pc:docMk/>
            <pc:sldMk cId="2132828956" sldId="284"/>
            <ac:picMk id="11" creationId="{A0F78DEB-4A94-2BA0-878E-2BA17826B705}"/>
          </ac:picMkLst>
        </pc:picChg>
      </pc:sldChg>
      <pc:sldChg chg="modSp new mod">
        <pc:chgData name="久瑠美 土井" userId="9e67ba71-c777-4f6e-8a28-c17952988ac7" providerId="ADAL" clId="{5B3C0689-C031-4E1E-BA18-14DA1798C7E4}" dt="2023-01-24T08:16:36.309" v="2267" actId="20577"/>
        <pc:sldMkLst>
          <pc:docMk/>
          <pc:sldMk cId="2009641189" sldId="285"/>
        </pc:sldMkLst>
        <pc:spChg chg="mod">
          <ac:chgData name="久瑠美 土井" userId="9e67ba71-c777-4f6e-8a28-c17952988ac7" providerId="ADAL" clId="{5B3C0689-C031-4E1E-BA18-14DA1798C7E4}" dt="2023-01-24T08:16:36.309" v="2267" actId="20577"/>
          <ac:spMkLst>
            <pc:docMk/>
            <pc:sldMk cId="2009641189" sldId="285"/>
            <ac:spMk id="2" creationId="{1CA062F7-F122-FB2E-F1CD-E33030AE775C}"/>
          </ac:spMkLst>
        </pc:spChg>
      </pc:sldChg>
      <pc:sldChg chg="addSp modSp new mod">
        <pc:chgData name="久瑠美 土井" userId="9e67ba71-c777-4f6e-8a28-c17952988ac7" providerId="ADAL" clId="{5B3C0689-C031-4E1E-BA18-14DA1798C7E4}" dt="2023-01-24T08:28:10.402" v="2389" actId="20577"/>
        <pc:sldMkLst>
          <pc:docMk/>
          <pc:sldMk cId="3647403833" sldId="286"/>
        </pc:sldMkLst>
        <pc:spChg chg="mod">
          <ac:chgData name="久瑠美 土井" userId="9e67ba71-c777-4f6e-8a28-c17952988ac7" providerId="ADAL" clId="{5B3C0689-C031-4E1E-BA18-14DA1798C7E4}" dt="2023-01-24T08:28:10.402" v="2389" actId="20577"/>
          <ac:spMkLst>
            <pc:docMk/>
            <pc:sldMk cId="3647403833" sldId="286"/>
            <ac:spMk id="2" creationId="{0FE3D4C1-FD43-C5E2-D0F6-496E051A92DD}"/>
          </ac:spMkLst>
        </pc:spChg>
        <pc:spChg chg="add mod">
          <ac:chgData name="久瑠美 土井" userId="9e67ba71-c777-4f6e-8a28-c17952988ac7" providerId="ADAL" clId="{5B3C0689-C031-4E1E-BA18-14DA1798C7E4}" dt="2023-01-24T08:27:40.073" v="2360" actId="164"/>
          <ac:spMkLst>
            <pc:docMk/>
            <pc:sldMk cId="3647403833" sldId="286"/>
            <ac:spMk id="10" creationId="{C5E58E82-DE30-85A7-7BDA-16B42FC9CD53}"/>
          </ac:spMkLst>
        </pc:spChg>
        <pc:spChg chg="add mod">
          <ac:chgData name="久瑠美 土井" userId="9e67ba71-c777-4f6e-8a28-c17952988ac7" providerId="ADAL" clId="{5B3C0689-C031-4E1E-BA18-14DA1798C7E4}" dt="2023-01-24T08:27:40.073" v="2360" actId="164"/>
          <ac:spMkLst>
            <pc:docMk/>
            <pc:sldMk cId="3647403833" sldId="286"/>
            <ac:spMk id="11" creationId="{6B413F13-5A6F-7B07-4A88-F0AFA1807FD8}"/>
          </ac:spMkLst>
        </pc:spChg>
        <pc:spChg chg="add mod">
          <ac:chgData name="久瑠美 土井" userId="9e67ba71-c777-4f6e-8a28-c17952988ac7" providerId="ADAL" clId="{5B3C0689-C031-4E1E-BA18-14DA1798C7E4}" dt="2023-01-24T08:27:40.073" v="2360" actId="164"/>
          <ac:spMkLst>
            <pc:docMk/>
            <pc:sldMk cId="3647403833" sldId="286"/>
            <ac:spMk id="12" creationId="{464947DC-64DC-552B-F7CE-74D31111A894}"/>
          </ac:spMkLst>
        </pc:spChg>
        <pc:spChg chg="add mod">
          <ac:chgData name="久瑠美 土井" userId="9e67ba71-c777-4f6e-8a28-c17952988ac7" providerId="ADAL" clId="{5B3C0689-C031-4E1E-BA18-14DA1798C7E4}" dt="2023-01-24T08:27:40.073" v="2360" actId="164"/>
          <ac:spMkLst>
            <pc:docMk/>
            <pc:sldMk cId="3647403833" sldId="286"/>
            <ac:spMk id="13" creationId="{C9ADB1E4-18F1-C66C-25D5-DE6E52B3C442}"/>
          </ac:spMkLst>
        </pc:spChg>
        <pc:spChg chg="add mod">
          <ac:chgData name="久瑠美 土井" userId="9e67ba71-c777-4f6e-8a28-c17952988ac7" providerId="ADAL" clId="{5B3C0689-C031-4E1E-BA18-14DA1798C7E4}" dt="2023-01-24T08:27:40.073" v="2360" actId="164"/>
          <ac:spMkLst>
            <pc:docMk/>
            <pc:sldMk cId="3647403833" sldId="286"/>
            <ac:spMk id="14" creationId="{39E58607-2E16-3D0C-73F6-AB36A9B7A878}"/>
          </ac:spMkLst>
        </pc:spChg>
        <pc:spChg chg="add mod ord">
          <ac:chgData name="久瑠美 土井" userId="9e67ba71-c777-4f6e-8a28-c17952988ac7" providerId="ADAL" clId="{5B3C0689-C031-4E1E-BA18-14DA1798C7E4}" dt="2023-01-24T08:27:40.073" v="2360" actId="164"/>
          <ac:spMkLst>
            <pc:docMk/>
            <pc:sldMk cId="3647403833" sldId="286"/>
            <ac:spMk id="15" creationId="{07FAEF0F-D30A-43B2-C81F-70DE5984D9D6}"/>
          </ac:spMkLst>
        </pc:spChg>
        <pc:grpChg chg="add mod">
          <ac:chgData name="久瑠美 土井" userId="9e67ba71-c777-4f6e-8a28-c17952988ac7" providerId="ADAL" clId="{5B3C0689-C031-4E1E-BA18-14DA1798C7E4}" dt="2023-01-24T08:27:40.073" v="2360" actId="164"/>
          <ac:grpSpMkLst>
            <pc:docMk/>
            <pc:sldMk cId="3647403833" sldId="286"/>
            <ac:grpSpMk id="16" creationId="{7FECF978-21D2-C5A4-6303-3BE4E002CD7B}"/>
          </ac:grpSpMkLst>
        </pc:grpChg>
        <pc:picChg chg="add mod modCrop">
          <ac:chgData name="久瑠美 土井" userId="9e67ba71-c777-4f6e-8a28-c17952988ac7" providerId="ADAL" clId="{5B3C0689-C031-4E1E-BA18-14DA1798C7E4}" dt="2023-01-24T08:27:40.073" v="2360" actId="164"/>
          <ac:picMkLst>
            <pc:docMk/>
            <pc:sldMk cId="3647403833" sldId="286"/>
            <ac:picMk id="4" creationId="{E6E8F0FB-5E7C-22E4-A731-9F1539BF5E1E}"/>
          </ac:picMkLst>
        </pc:picChg>
        <pc:picChg chg="add mod modCrop">
          <ac:chgData name="久瑠美 土井" userId="9e67ba71-c777-4f6e-8a28-c17952988ac7" providerId="ADAL" clId="{5B3C0689-C031-4E1E-BA18-14DA1798C7E4}" dt="2023-01-24T08:27:40.073" v="2360" actId="164"/>
          <ac:picMkLst>
            <pc:docMk/>
            <pc:sldMk cId="3647403833" sldId="286"/>
            <ac:picMk id="6" creationId="{D3E033CD-8EA6-FC70-BDB9-F16A9BA38A26}"/>
          </ac:picMkLst>
        </pc:picChg>
        <pc:picChg chg="add mod modCrop">
          <ac:chgData name="久瑠美 土井" userId="9e67ba71-c777-4f6e-8a28-c17952988ac7" providerId="ADAL" clId="{5B3C0689-C031-4E1E-BA18-14DA1798C7E4}" dt="2023-01-24T08:27:40.073" v="2360" actId="164"/>
          <ac:picMkLst>
            <pc:docMk/>
            <pc:sldMk cId="3647403833" sldId="286"/>
            <ac:picMk id="7" creationId="{0B4DDC59-12B1-8D1F-D272-39234AF67F46}"/>
          </ac:picMkLst>
        </pc:picChg>
        <pc:picChg chg="add mod modCrop">
          <ac:chgData name="久瑠美 土井" userId="9e67ba71-c777-4f6e-8a28-c17952988ac7" providerId="ADAL" clId="{5B3C0689-C031-4E1E-BA18-14DA1798C7E4}" dt="2023-01-24T08:27:40.073" v="2360" actId="164"/>
          <ac:picMkLst>
            <pc:docMk/>
            <pc:sldMk cId="3647403833" sldId="286"/>
            <ac:picMk id="9" creationId="{FD93C96D-AE10-97BF-8981-C4C03C18CF56}"/>
          </ac:picMkLst>
        </pc:picChg>
      </pc:sldChg>
      <pc:sldChg chg="addSp delSp modSp new mod modNotesTx">
        <pc:chgData name="久瑠美 土井" userId="9e67ba71-c777-4f6e-8a28-c17952988ac7" providerId="ADAL" clId="{5B3C0689-C031-4E1E-BA18-14DA1798C7E4}" dt="2023-02-17T04:03:38.048" v="6228" actId="164"/>
        <pc:sldMkLst>
          <pc:docMk/>
          <pc:sldMk cId="1704929516" sldId="287"/>
        </pc:sldMkLst>
        <pc:spChg chg="mod">
          <ac:chgData name="久瑠美 土井" userId="9e67ba71-c777-4f6e-8a28-c17952988ac7" providerId="ADAL" clId="{5B3C0689-C031-4E1E-BA18-14DA1798C7E4}" dt="2023-02-17T04:01:22.896" v="6158" actId="20577"/>
          <ac:spMkLst>
            <pc:docMk/>
            <pc:sldMk cId="1704929516" sldId="287"/>
            <ac:spMk id="2" creationId="{870208C3-97C1-DB17-8965-FA9ED005E790}"/>
          </ac:spMkLst>
        </pc:spChg>
        <pc:spChg chg="add mod">
          <ac:chgData name="久瑠美 土井" userId="9e67ba71-c777-4f6e-8a28-c17952988ac7" providerId="ADAL" clId="{5B3C0689-C031-4E1E-BA18-14DA1798C7E4}" dt="2023-02-17T04:03:38.048" v="6228" actId="164"/>
          <ac:spMkLst>
            <pc:docMk/>
            <pc:sldMk cId="1704929516" sldId="287"/>
            <ac:spMk id="13" creationId="{DE324650-FD45-0D89-BC61-1C48E510296A}"/>
          </ac:spMkLst>
        </pc:spChg>
        <pc:spChg chg="add mod">
          <ac:chgData name="久瑠美 土井" userId="9e67ba71-c777-4f6e-8a28-c17952988ac7" providerId="ADAL" clId="{5B3C0689-C031-4E1E-BA18-14DA1798C7E4}" dt="2023-02-17T04:03:38.048" v="6228" actId="164"/>
          <ac:spMkLst>
            <pc:docMk/>
            <pc:sldMk cId="1704929516" sldId="287"/>
            <ac:spMk id="14" creationId="{5B6CFE97-AF69-4BAD-30DE-EE67F08FBAAC}"/>
          </ac:spMkLst>
        </pc:spChg>
        <pc:spChg chg="add mod">
          <ac:chgData name="久瑠美 土井" userId="9e67ba71-c777-4f6e-8a28-c17952988ac7" providerId="ADAL" clId="{5B3C0689-C031-4E1E-BA18-14DA1798C7E4}" dt="2023-02-17T04:03:38.048" v="6228" actId="164"/>
          <ac:spMkLst>
            <pc:docMk/>
            <pc:sldMk cId="1704929516" sldId="287"/>
            <ac:spMk id="16" creationId="{1E28D17F-E05D-A4F9-D179-9519BA3B9C38}"/>
          </ac:spMkLst>
        </pc:spChg>
        <pc:spChg chg="add mod ord">
          <ac:chgData name="久瑠美 土井" userId="9e67ba71-c777-4f6e-8a28-c17952988ac7" providerId="ADAL" clId="{5B3C0689-C031-4E1E-BA18-14DA1798C7E4}" dt="2023-02-17T04:03:38.048" v="6228" actId="164"/>
          <ac:spMkLst>
            <pc:docMk/>
            <pc:sldMk cId="1704929516" sldId="287"/>
            <ac:spMk id="17" creationId="{EF580263-BE90-2807-386B-6BCF57095134}"/>
          </ac:spMkLst>
        </pc:spChg>
        <pc:grpChg chg="add mod">
          <ac:chgData name="久瑠美 土井" userId="9e67ba71-c777-4f6e-8a28-c17952988ac7" providerId="ADAL" clId="{5B3C0689-C031-4E1E-BA18-14DA1798C7E4}" dt="2023-02-17T04:03:38.048" v="6228" actId="164"/>
          <ac:grpSpMkLst>
            <pc:docMk/>
            <pc:sldMk cId="1704929516" sldId="287"/>
            <ac:grpSpMk id="3" creationId="{22C95656-04CB-46C1-4ED5-7571C7D43D65}"/>
          </ac:grpSpMkLst>
        </pc:grpChg>
        <pc:grpChg chg="add mod">
          <ac:chgData name="久瑠美 土井" userId="9e67ba71-c777-4f6e-8a28-c17952988ac7" providerId="ADAL" clId="{5B3C0689-C031-4E1E-BA18-14DA1798C7E4}" dt="2023-02-17T04:03:38.048" v="6228" actId="164"/>
          <ac:grpSpMkLst>
            <pc:docMk/>
            <pc:sldMk cId="1704929516" sldId="287"/>
            <ac:grpSpMk id="18" creationId="{2FAAAC75-5752-AF00-29C9-48507A4A77F8}"/>
          </ac:grpSpMkLst>
        </pc:grpChg>
        <pc:picChg chg="mod">
          <ac:chgData name="久瑠美 土井" userId="9e67ba71-c777-4f6e-8a28-c17952988ac7" providerId="ADAL" clId="{5B3C0689-C031-4E1E-BA18-14DA1798C7E4}" dt="2023-02-17T04:02:02.340" v="6174" actId="1076"/>
          <ac:picMkLst>
            <pc:docMk/>
            <pc:sldMk cId="1704929516" sldId="287"/>
            <ac:picMk id="4" creationId="{37571E42-FA70-4097-7FDA-5441DF7F7912}"/>
          </ac:picMkLst>
        </pc:picChg>
        <pc:picChg chg="mod">
          <ac:chgData name="久瑠美 土井" userId="9e67ba71-c777-4f6e-8a28-c17952988ac7" providerId="ADAL" clId="{5B3C0689-C031-4E1E-BA18-14DA1798C7E4}" dt="2023-02-17T04:02:11.639" v="6203" actId="1036"/>
          <ac:picMkLst>
            <pc:docMk/>
            <pc:sldMk cId="1704929516" sldId="287"/>
            <ac:picMk id="5" creationId="{6D899CEF-4E21-B147-1E83-294F2FC24DED}"/>
          </ac:picMkLst>
        </pc:picChg>
        <pc:picChg chg="mod">
          <ac:chgData name="久瑠美 土井" userId="9e67ba71-c777-4f6e-8a28-c17952988ac7" providerId="ADAL" clId="{5B3C0689-C031-4E1E-BA18-14DA1798C7E4}" dt="2023-02-17T04:01:53.370" v="6173" actId="1076"/>
          <ac:picMkLst>
            <pc:docMk/>
            <pc:sldMk cId="1704929516" sldId="287"/>
            <ac:picMk id="7" creationId="{B3B77F05-A643-04C9-E78A-011D4E3096B8}"/>
          </ac:picMkLst>
        </pc:picChg>
        <pc:picChg chg="mod">
          <ac:chgData name="久瑠美 土井" userId="9e67ba71-c777-4f6e-8a28-c17952988ac7" providerId="ADAL" clId="{5B3C0689-C031-4E1E-BA18-14DA1798C7E4}" dt="2023-02-17T04:01:03.063" v="6155"/>
          <ac:picMkLst>
            <pc:docMk/>
            <pc:sldMk cId="1704929516" sldId="287"/>
            <ac:picMk id="9" creationId="{48297DCC-7D04-B1B5-F03D-C15066B84A4F}"/>
          </ac:picMkLst>
        </pc:picChg>
        <pc:picChg chg="add mod">
          <ac:chgData name="久瑠美 土井" userId="9e67ba71-c777-4f6e-8a28-c17952988ac7" providerId="ADAL" clId="{5B3C0689-C031-4E1E-BA18-14DA1798C7E4}" dt="2023-02-17T04:03:38.048" v="6228" actId="164"/>
          <ac:picMkLst>
            <pc:docMk/>
            <pc:sldMk cId="1704929516" sldId="287"/>
            <ac:picMk id="15" creationId="{17DC9F30-104F-711D-468D-8BF551179DC3}"/>
          </ac:picMkLst>
        </pc:picChg>
        <pc:cxnChg chg="del mod">
          <ac:chgData name="久瑠美 土井" userId="9e67ba71-c777-4f6e-8a28-c17952988ac7" providerId="ADAL" clId="{5B3C0689-C031-4E1E-BA18-14DA1798C7E4}" dt="2023-02-17T04:01:44.099" v="6168" actId="478"/>
          <ac:cxnSpMkLst>
            <pc:docMk/>
            <pc:sldMk cId="1704929516" sldId="287"/>
            <ac:cxnSpMk id="6" creationId="{16077A05-442E-EA52-93F0-E000CD081F56}"/>
          </ac:cxnSpMkLst>
        </pc:cxnChg>
        <pc:cxnChg chg="del mod">
          <ac:chgData name="久瑠美 土井" userId="9e67ba71-c777-4f6e-8a28-c17952988ac7" providerId="ADAL" clId="{5B3C0689-C031-4E1E-BA18-14DA1798C7E4}" dt="2023-02-17T04:01:46.170" v="6169" actId="478"/>
          <ac:cxnSpMkLst>
            <pc:docMk/>
            <pc:sldMk cId="1704929516" sldId="287"/>
            <ac:cxnSpMk id="8" creationId="{AB6A8F93-86D7-F2F2-C71A-9D070EFF3F33}"/>
          </ac:cxnSpMkLst>
        </pc:cxnChg>
        <pc:cxnChg chg="del mod">
          <ac:chgData name="久瑠美 土井" userId="9e67ba71-c777-4f6e-8a28-c17952988ac7" providerId="ADAL" clId="{5B3C0689-C031-4E1E-BA18-14DA1798C7E4}" dt="2023-02-17T04:01:48.100" v="6170" actId="478"/>
          <ac:cxnSpMkLst>
            <pc:docMk/>
            <pc:sldMk cId="1704929516" sldId="287"/>
            <ac:cxnSpMk id="10" creationId="{BB60AF52-DB3C-1DE4-2ADA-DC07E13D7DF2}"/>
          </ac:cxnSpMkLst>
        </pc:cxnChg>
        <pc:cxnChg chg="add del mod">
          <ac:chgData name="久瑠美 土井" userId="9e67ba71-c777-4f6e-8a28-c17952988ac7" providerId="ADAL" clId="{5B3C0689-C031-4E1E-BA18-14DA1798C7E4}" dt="2023-02-17T04:02:14.454" v="6205" actId="478"/>
          <ac:cxnSpMkLst>
            <pc:docMk/>
            <pc:sldMk cId="1704929516" sldId="287"/>
            <ac:cxnSpMk id="11" creationId="{9B3FA0EE-45AB-2509-1BA5-A8317E48FDB4}"/>
          </ac:cxnSpMkLst>
        </pc:cxnChg>
        <pc:cxnChg chg="add del mod">
          <ac:chgData name="久瑠美 土井" userId="9e67ba71-c777-4f6e-8a28-c17952988ac7" providerId="ADAL" clId="{5B3C0689-C031-4E1E-BA18-14DA1798C7E4}" dt="2023-02-17T04:02:13.283" v="6204" actId="478"/>
          <ac:cxnSpMkLst>
            <pc:docMk/>
            <pc:sldMk cId="1704929516" sldId="287"/>
            <ac:cxnSpMk id="12" creationId="{91BAE898-94CA-2302-86CD-581BE7B68BE9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1-24T09:34:56.388" v="2725" actId="478"/>
        <pc:sldMkLst>
          <pc:docMk/>
          <pc:sldMk cId="1380896868" sldId="288"/>
        </pc:sldMkLst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9" creationId="{81309D5F-9B7E-11CB-7B2F-BB38ABA58329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10" creationId="{CB572105-DE95-BE48-60FF-1CACCC953650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11" creationId="{173AD26A-8919-B4B3-A1D7-3A719BBEAE55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12" creationId="{0944BE41-6775-9136-AEC8-2B4058E9E476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13" creationId="{FEA99CA6-28ED-16A9-6EF1-ED248998C937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14" creationId="{05B2E26E-A702-D794-7EF1-4868724EBDF2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15" creationId="{7A559198-F182-9F8D-F868-3F798915FD36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16" creationId="{A665770D-52BB-34FF-F65A-5ACA00127880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18" creationId="{4EB2F124-B5A2-0491-C9AC-41D636F52515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19" creationId="{39A2A531-CA9E-0734-2DCC-206BA7A335FE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20" creationId="{C91EAAB8-FDF5-EE03-8FA5-FB5BD2484F5B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21" creationId="{870C361B-06A9-879E-CBF5-6E6D6FA12D21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22" creationId="{1AAAD5C8-F714-9F70-7C54-AA66996D14C2}"/>
          </ac:spMkLst>
        </pc:spChg>
        <pc:spChg chg="mod topLvl">
          <ac:chgData name="久瑠美 土井" userId="9e67ba71-c777-4f6e-8a28-c17952988ac7" providerId="ADAL" clId="{5B3C0689-C031-4E1E-BA18-14DA1798C7E4}" dt="2023-01-24T09:25:33.957" v="2542" actId="165"/>
          <ac:spMkLst>
            <pc:docMk/>
            <pc:sldMk cId="1380896868" sldId="288"/>
            <ac:spMk id="23" creationId="{1C93E570-1081-B522-516E-5E15DC1A5C35}"/>
          </ac:spMkLst>
        </pc:spChg>
        <pc:spChg chg="mod topLvl">
          <ac:chgData name="久瑠美 土井" userId="9e67ba71-c777-4f6e-8a28-c17952988ac7" providerId="ADAL" clId="{5B3C0689-C031-4E1E-BA18-14DA1798C7E4}" dt="2023-01-24T09:25:43.759" v="2543" actId="165"/>
          <ac:spMkLst>
            <pc:docMk/>
            <pc:sldMk cId="1380896868" sldId="288"/>
            <ac:spMk id="24" creationId="{46188DB2-B5B3-A312-623C-DD2116927A0E}"/>
          </ac:spMkLst>
        </pc:spChg>
        <pc:spChg chg="mod topLvl">
          <ac:chgData name="久瑠美 土井" userId="9e67ba71-c777-4f6e-8a28-c17952988ac7" providerId="ADAL" clId="{5B3C0689-C031-4E1E-BA18-14DA1798C7E4}" dt="2023-01-24T09:25:43.759" v="2543" actId="165"/>
          <ac:spMkLst>
            <pc:docMk/>
            <pc:sldMk cId="1380896868" sldId="288"/>
            <ac:spMk id="25" creationId="{1B5CE7E6-8714-7475-8713-2B7E9EA4BC99}"/>
          </ac:spMkLst>
        </pc:spChg>
        <pc:spChg chg="mod topLvl">
          <ac:chgData name="久瑠美 土井" userId="9e67ba71-c777-4f6e-8a28-c17952988ac7" providerId="ADAL" clId="{5B3C0689-C031-4E1E-BA18-14DA1798C7E4}" dt="2023-01-24T09:25:43.759" v="2543" actId="165"/>
          <ac:spMkLst>
            <pc:docMk/>
            <pc:sldMk cId="1380896868" sldId="288"/>
            <ac:spMk id="27" creationId="{F9191C40-1921-0204-44FD-1B92B1975C57}"/>
          </ac:spMkLst>
        </pc:spChg>
        <pc:spChg chg="mod topLvl">
          <ac:chgData name="久瑠美 土井" userId="9e67ba71-c777-4f6e-8a28-c17952988ac7" providerId="ADAL" clId="{5B3C0689-C031-4E1E-BA18-14DA1798C7E4}" dt="2023-01-24T09:25:43.759" v="2543" actId="165"/>
          <ac:spMkLst>
            <pc:docMk/>
            <pc:sldMk cId="1380896868" sldId="288"/>
            <ac:spMk id="28" creationId="{6055AA8C-B1A8-40E4-D3EC-B8C70A2C4FCD}"/>
          </ac:spMkLst>
        </pc:spChg>
        <pc:spChg chg="mod topLvl">
          <ac:chgData name="久瑠美 土井" userId="9e67ba71-c777-4f6e-8a28-c17952988ac7" providerId="ADAL" clId="{5B3C0689-C031-4E1E-BA18-14DA1798C7E4}" dt="2023-01-24T09:25:43.759" v="2543" actId="165"/>
          <ac:spMkLst>
            <pc:docMk/>
            <pc:sldMk cId="1380896868" sldId="288"/>
            <ac:spMk id="30" creationId="{DF06D754-76B7-A22F-C89D-6AD0ED4DC858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34" creationId="{50347FDD-71EF-C89D-4279-4D0CA4D50926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35" creationId="{0C27895A-E708-AF16-AECE-DE9159B3A16E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36" creationId="{085B4583-64E4-E850-CF6F-25482ACC47E5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37" creationId="{FCC995B9-91C4-4C33-EED3-A75CFDBDEF3B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39" creationId="{F306EDEA-78E8-162D-7AF1-0CC775211F48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40" creationId="{29C6246D-4850-36A9-5CE7-3F8078ECF161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41" creationId="{38017426-F938-EE99-B6F2-3047D8D6A9F9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48" creationId="{5A707CA9-8076-96E8-8A51-3A106B918489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49" creationId="{64D2195B-27C6-F3C7-9E54-F234A072423F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50" creationId="{48D04921-B407-0FBD-1AB2-C2C1F48A04E0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51" creationId="{37FF1EC5-1224-8BFF-C9F2-342ED854AE60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53" creationId="{732969A3-0975-8FD0-A9BB-AFA947440F08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54" creationId="{091409DF-0E4A-A120-AE95-C98327B07C84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55" creationId="{95559079-5E56-8C25-660F-E9EA93E90889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56" creationId="{4587A60D-3CDB-0597-306A-4190406F8C2A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57" creationId="{E32FD0D1-06A7-E27A-7DCE-38F022C0EE6D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58" creationId="{0A110E16-8AFC-73AB-B69C-14B171306DF6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0" creationId="{3761B236-1B8C-6FB2-DA6D-F964E385D604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1" creationId="{4861669B-FA64-0549-EF15-335978BCF107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2" creationId="{63DED958-9168-7F53-7CBA-5D6D165EEBE2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3" creationId="{2AED09C5-23B0-258C-471C-1658763490B4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4" creationId="{49D34600-639A-45E3-D727-BB34808199BD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5" creationId="{04D0FA7D-A831-68BB-DC90-C0D447F3D9CA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6" creationId="{D402C3BC-4067-E89B-18FF-368151BC0116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7" creationId="{56308254-EB17-E24F-67B9-205F37031FD6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8" creationId="{D4AD5F31-870C-C6F9-7C2F-181C35A7DC55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69" creationId="{7374114D-F19F-1513-A720-64DC28EA32B7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70" creationId="{E6584F33-E775-417D-A762-4421F6F11326}"/>
          </ac:spMkLst>
        </pc:spChg>
        <pc:spChg chg="mod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71" creationId="{6EFFCAC5-5F74-D9DB-5EBB-2F5B54BC9C7D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73" creationId="{7F58782F-6860-3C2E-3663-28C30C00118D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74" creationId="{D909AEB6-E47E-285C-FE0B-05DC885B02EE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75" creationId="{42CACB56-77D6-787A-4871-926D10162046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76" creationId="{025DEC08-D921-71C2-561D-DEC81EC8CF7C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77" creationId="{96876180-770B-3D0D-8146-B7D3251F33E0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78" creationId="{C6680EA4-7313-A868-52B2-05C427F18F87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79" creationId="{BF1B5547-43B7-7095-A6D2-5F8B82148CF4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80" creationId="{A06A087A-015A-2113-CCBC-E85F468F55AC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81" creationId="{E6090FB7-593D-49FA-EDF1-6901E1065668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84" creationId="{D14BF344-35F9-0A3B-CBC3-43F0102F92B9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85" creationId="{7E302442-7C8F-9FE7-5646-649534B0B431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86" creationId="{7D73B1CC-755A-3EE2-336F-EE436E72464D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87" creationId="{846CA0E3-42CB-126B-1123-604B3C4224CE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88" creationId="{0FF0CC8E-55BA-79E2-B77C-342FEAF30CD0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89" creationId="{A6D0D28C-727D-F09A-2F70-794848BD22F7}"/>
          </ac:spMkLst>
        </pc:spChg>
        <pc:spChg chg="mod topLvl">
          <ac:chgData name="久瑠美 土井" userId="9e67ba71-c777-4f6e-8a28-c17952988ac7" providerId="ADAL" clId="{5B3C0689-C031-4E1E-BA18-14DA1798C7E4}" dt="2023-01-24T09:25:51.884" v="2545" actId="165"/>
          <ac:spMkLst>
            <pc:docMk/>
            <pc:sldMk cId="1380896868" sldId="288"/>
            <ac:spMk id="90" creationId="{246CED52-EBB4-2862-A045-8E493B72A492}"/>
          </ac:spMkLst>
        </pc:spChg>
        <pc:grpChg chg="add del mod">
          <ac:chgData name="久瑠美 土井" userId="9e67ba71-c777-4f6e-8a28-c17952988ac7" providerId="ADAL" clId="{5B3C0689-C031-4E1E-BA18-14DA1798C7E4}" dt="2023-01-24T09:25:29.087" v="2541" actId="165"/>
          <ac:grpSpMkLst>
            <pc:docMk/>
            <pc:sldMk cId="1380896868" sldId="288"/>
            <ac:grpSpMk id="3" creationId="{626101E1-2610-037C-130F-39190B696ACF}"/>
          </ac:grpSpMkLst>
        </pc:grpChg>
        <pc:grpChg chg="del mod topLvl">
          <ac:chgData name="久瑠美 土井" userId="9e67ba71-c777-4f6e-8a28-c17952988ac7" providerId="ADAL" clId="{5B3C0689-C031-4E1E-BA18-14DA1798C7E4}" dt="2023-01-24T09:25:33.957" v="2542" actId="165"/>
          <ac:grpSpMkLst>
            <pc:docMk/>
            <pc:sldMk cId="1380896868" sldId="288"/>
            <ac:grpSpMk id="4" creationId="{7163A22A-B3E2-6DB8-B798-B9A4E9E0E759}"/>
          </ac:grpSpMkLst>
        </pc:grpChg>
        <pc:grpChg chg="del mod topLvl">
          <ac:chgData name="久瑠美 土井" userId="9e67ba71-c777-4f6e-8a28-c17952988ac7" providerId="ADAL" clId="{5B3C0689-C031-4E1E-BA18-14DA1798C7E4}" dt="2023-01-24T09:25:33.957" v="2542" actId="165"/>
          <ac:grpSpMkLst>
            <pc:docMk/>
            <pc:sldMk cId="1380896868" sldId="288"/>
            <ac:grpSpMk id="5" creationId="{EFF029F1-2384-A9A2-6DA5-585F454EAA11}"/>
          </ac:grpSpMkLst>
        </pc:grpChg>
        <pc:grpChg chg="del mod topLvl">
          <ac:chgData name="久瑠美 土井" userId="9e67ba71-c777-4f6e-8a28-c17952988ac7" providerId="ADAL" clId="{5B3C0689-C031-4E1E-BA18-14DA1798C7E4}" dt="2023-01-24T09:25:33.957" v="2542" actId="165"/>
          <ac:grpSpMkLst>
            <pc:docMk/>
            <pc:sldMk cId="1380896868" sldId="288"/>
            <ac:grpSpMk id="6" creationId="{BAE1B4DC-7261-8E5B-D9D8-93D88220ADDB}"/>
          </ac:grpSpMkLst>
        </pc:grpChg>
        <pc:grpChg chg="del mod topLvl">
          <ac:chgData name="久瑠美 土井" userId="9e67ba71-c777-4f6e-8a28-c17952988ac7" providerId="ADAL" clId="{5B3C0689-C031-4E1E-BA18-14DA1798C7E4}" dt="2023-01-24T09:25:33.957" v="2542" actId="165"/>
          <ac:grpSpMkLst>
            <pc:docMk/>
            <pc:sldMk cId="1380896868" sldId="288"/>
            <ac:grpSpMk id="7" creationId="{2102CE80-3D59-C3EC-7E21-5708FA9FD1CC}"/>
          </ac:grpSpMkLst>
        </pc:grpChg>
        <pc:grpChg chg="del mod topLvl">
          <ac:chgData name="久瑠美 土井" userId="9e67ba71-c777-4f6e-8a28-c17952988ac7" providerId="ADAL" clId="{5B3C0689-C031-4E1E-BA18-14DA1798C7E4}" dt="2023-01-24T09:25:33.957" v="2542" actId="165"/>
          <ac:grpSpMkLst>
            <pc:docMk/>
            <pc:sldMk cId="1380896868" sldId="288"/>
            <ac:grpSpMk id="8" creationId="{926449C6-C175-ED00-76E7-034DF1582413}"/>
          </ac:grpSpMkLst>
        </pc:grpChg>
        <pc:grpChg chg="del mod topLvl">
          <ac:chgData name="久瑠美 土井" userId="9e67ba71-c777-4f6e-8a28-c17952988ac7" providerId="ADAL" clId="{5B3C0689-C031-4E1E-BA18-14DA1798C7E4}" dt="2023-01-24T09:25:43.759" v="2543" actId="165"/>
          <ac:grpSpMkLst>
            <pc:docMk/>
            <pc:sldMk cId="1380896868" sldId="288"/>
            <ac:grpSpMk id="17" creationId="{CB6E6676-132D-3174-1BFF-85498E21F8C2}"/>
          </ac:grpSpMkLst>
        </pc:grpChg>
        <pc:grpChg chg="add del mod topLvl">
          <ac:chgData name="久瑠美 土井" userId="9e67ba71-c777-4f6e-8a28-c17952988ac7" providerId="ADAL" clId="{5B3C0689-C031-4E1E-BA18-14DA1798C7E4}" dt="2023-01-24T09:34:56.388" v="2725" actId="478"/>
          <ac:grpSpMkLst>
            <pc:docMk/>
            <pc:sldMk cId="1380896868" sldId="288"/>
            <ac:grpSpMk id="26" creationId="{EE5AF06D-3276-5C5D-A42D-8CB90C29255E}"/>
          </ac:grpSpMkLst>
        </pc:grpChg>
        <pc:grpChg chg="add del mod topLvl">
          <ac:chgData name="久瑠美 土井" userId="9e67ba71-c777-4f6e-8a28-c17952988ac7" providerId="ADAL" clId="{5B3C0689-C031-4E1E-BA18-14DA1798C7E4}" dt="2023-01-24T09:25:51.884" v="2545" actId="165"/>
          <ac:grpSpMkLst>
            <pc:docMk/>
            <pc:sldMk cId="1380896868" sldId="288"/>
            <ac:grpSpMk id="29" creationId="{D92710DB-A019-5A38-6017-CA8DCC0C89D8}"/>
          </ac:grpSpMkLst>
        </pc:grpChg>
        <pc:grpChg chg="add del mod topLvl">
          <ac:chgData name="久瑠美 土井" userId="9e67ba71-c777-4f6e-8a28-c17952988ac7" providerId="ADAL" clId="{5B3C0689-C031-4E1E-BA18-14DA1798C7E4}" dt="2023-01-24T09:25:51.884" v="2545" actId="165"/>
          <ac:grpSpMkLst>
            <pc:docMk/>
            <pc:sldMk cId="1380896868" sldId="288"/>
            <ac:grpSpMk id="31" creationId="{0EE64EE0-8B5C-E6A1-3792-B0C484FAE182}"/>
          </ac:grpSpMkLst>
        </pc:grpChg>
        <pc:grpChg chg="mod topLvl">
          <ac:chgData name="久瑠美 土井" userId="9e67ba71-c777-4f6e-8a28-c17952988ac7" providerId="ADAL" clId="{5B3C0689-C031-4E1E-BA18-14DA1798C7E4}" dt="2023-01-24T09:25:51.884" v="2545" actId="165"/>
          <ac:grpSpMkLst>
            <pc:docMk/>
            <pc:sldMk cId="1380896868" sldId="288"/>
            <ac:grpSpMk id="32" creationId="{42B9A570-A09F-933B-81B0-04414541B8A6}"/>
          </ac:grpSpMkLst>
        </pc:grpChg>
        <pc:grpChg chg="mod topLvl">
          <ac:chgData name="久瑠美 土井" userId="9e67ba71-c777-4f6e-8a28-c17952988ac7" providerId="ADAL" clId="{5B3C0689-C031-4E1E-BA18-14DA1798C7E4}" dt="2023-01-24T09:25:51.884" v="2545" actId="165"/>
          <ac:grpSpMkLst>
            <pc:docMk/>
            <pc:sldMk cId="1380896868" sldId="288"/>
            <ac:grpSpMk id="33" creationId="{89DF46EC-F2FE-013A-ED6A-49EAE41B99AA}"/>
          </ac:grpSpMkLst>
        </pc:grpChg>
        <pc:grpChg chg="mod">
          <ac:chgData name="久瑠美 土井" userId="9e67ba71-c777-4f6e-8a28-c17952988ac7" providerId="ADAL" clId="{5B3C0689-C031-4E1E-BA18-14DA1798C7E4}" dt="2023-01-24T09:25:51.884" v="2545" actId="165"/>
          <ac:grpSpMkLst>
            <pc:docMk/>
            <pc:sldMk cId="1380896868" sldId="288"/>
            <ac:grpSpMk id="38" creationId="{441DC035-3164-9EE0-A914-14D78BD97ED6}"/>
          </ac:grpSpMkLst>
        </pc:grpChg>
        <pc:grpChg chg="mod topLvl">
          <ac:chgData name="久瑠美 土井" userId="9e67ba71-c777-4f6e-8a28-c17952988ac7" providerId="ADAL" clId="{5B3C0689-C031-4E1E-BA18-14DA1798C7E4}" dt="2023-01-24T09:25:51.884" v="2545" actId="165"/>
          <ac:grpSpMkLst>
            <pc:docMk/>
            <pc:sldMk cId="1380896868" sldId="288"/>
            <ac:grpSpMk id="43" creationId="{B8E256E9-2081-AB50-2CAC-2633CFE4EE77}"/>
          </ac:grpSpMkLst>
        </pc:grpChg>
        <pc:grpChg chg="mod topLvl">
          <ac:chgData name="久瑠美 土井" userId="9e67ba71-c777-4f6e-8a28-c17952988ac7" providerId="ADAL" clId="{5B3C0689-C031-4E1E-BA18-14DA1798C7E4}" dt="2023-01-24T09:25:51.884" v="2545" actId="165"/>
          <ac:grpSpMkLst>
            <pc:docMk/>
            <pc:sldMk cId="1380896868" sldId="288"/>
            <ac:grpSpMk id="47" creationId="{82075C5C-A8DC-44C0-986F-29716D58AB5C}"/>
          </ac:grpSpMkLst>
        </pc:grpChg>
        <pc:graphicFrameChg chg="mod">
          <ac:chgData name="久瑠美 土井" userId="9e67ba71-c777-4f6e-8a28-c17952988ac7" providerId="ADAL" clId="{5B3C0689-C031-4E1E-BA18-14DA1798C7E4}" dt="2023-01-24T09:25:51.884" v="2545" actId="165"/>
          <ac:graphicFrameMkLst>
            <pc:docMk/>
            <pc:sldMk cId="1380896868" sldId="288"/>
            <ac:graphicFrameMk id="52" creationId="{761E1209-6B9B-A9A9-4031-53CBA519BC99}"/>
          </ac:graphicFrameMkLst>
        </pc:graphicFrameChg>
        <pc:graphicFrameChg chg="mod">
          <ac:chgData name="久瑠美 土井" userId="9e67ba71-c777-4f6e-8a28-c17952988ac7" providerId="ADAL" clId="{5B3C0689-C031-4E1E-BA18-14DA1798C7E4}" dt="2023-01-24T09:25:51.884" v="2545" actId="165"/>
          <ac:graphicFrameMkLst>
            <pc:docMk/>
            <pc:sldMk cId="1380896868" sldId="288"/>
            <ac:graphicFrameMk id="59" creationId="{E9C1B604-CEF9-7EB6-B040-450AA1226678}"/>
          </ac:graphicFrameMkLst>
        </pc:graphicFrameChg>
        <pc:cxnChg chg="mod topLvl">
          <ac:chgData name="久瑠美 土井" userId="9e67ba71-c777-4f6e-8a28-c17952988ac7" providerId="ADAL" clId="{5B3C0689-C031-4E1E-BA18-14DA1798C7E4}" dt="2023-01-24T09:25:51.884" v="2545" actId="165"/>
          <ac:cxnSpMkLst>
            <pc:docMk/>
            <pc:sldMk cId="1380896868" sldId="288"/>
            <ac:cxnSpMk id="42" creationId="{F62FBEA5-10F9-21A0-75B7-973101C2A434}"/>
          </ac:cxnSpMkLst>
        </pc:cxnChg>
        <pc:cxnChg chg="mod topLvl">
          <ac:chgData name="久瑠美 土井" userId="9e67ba71-c777-4f6e-8a28-c17952988ac7" providerId="ADAL" clId="{5B3C0689-C031-4E1E-BA18-14DA1798C7E4}" dt="2023-01-24T09:25:51.884" v="2545" actId="165"/>
          <ac:cxnSpMkLst>
            <pc:docMk/>
            <pc:sldMk cId="1380896868" sldId="288"/>
            <ac:cxnSpMk id="44" creationId="{5CB139A3-843D-866C-5EC5-8DCBC860BBE6}"/>
          </ac:cxnSpMkLst>
        </pc:cxnChg>
        <pc:cxnChg chg="mod topLvl">
          <ac:chgData name="久瑠美 土井" userId="9e67ba71-c777-4f6e-8a28-c17952988ac7" providerId="ADAL" clId="{5B3C0689-C031-4E1E-BA18-14DA1798C7E4}" dt="2023-01-24T09:25:51.884" v="2545" actId="165"/>
          <ac:cxnSpMkLst>
            <pc:docMk/>
            <pc:sldMk cId="1380896868" sldId="288"/>
            <ac:cxnSpMk id="45" creationId="{1C8FC749-2E51-5DD6-D906-B3686BA4A75E}"/>
          </ac:cxnSpMkLst>
        </pc:cxnChg>
        <pc:cxnChg chg="mod topLvl">
          <ac:chgData name="久瑠美 土井" userId="9e67ba71-c777-4f6e-8a28-c17952988ac7" providerId="ADAL" clId="{5B3C0689-C031-4E1E-BA18-14DA1798C7E4}" dt="2023-01-24T09:25:51.884" v="2545" actId="165"/>
          <ac:cxnSpMkLst>
            <pc:docMk/>
            <pc:sldMk cId="1380896868" sldId="288"/>
            <ac:cxnSpMk id="46" creationId="{AB8EAA3A-8EA0-8E75-3FCD-7F765B7218EF}"/>
          </ac:cxnSpMkLst>
        </pc:cxnChg>
        <pc:cxnChg chg="mod">
          <ac:chgData name="久瑠美 土井" userId="9e67ba71-c777-4f6e-8a28-c17952988ac7" providerId="ADAL" clId="{5B3C0689-C031-4E1E-BA18-14DA1798C7E4}" dt="2023-01-24T09:25:51.884" v="2545" actId="165"/>
          <ac:cxnSpMkLst>
            <pc:docMk/>
            <pc:sldMk cId="1380896868" sldId="288"/>
            <ac:cxnSpMk id="72" creationId="{F8759A1A-06B8-1B0E-E219-B12EF288007F}"/>
          </ac:cxnSpMkLst>
        </pc:cxnChg>
        <pc:cxnChg chg="mod topLvl">
          <ac:chgData name="久瑠美 土井" userId="9e67ba71-c777-4f6e-8a28-c17952988ac7" providerId="ADAL" clId="{5B3C0689-C031-4E1E-BA18-14DA1798C7E4}" dt="2023-01-24T09:25:51.884" v="2545" actId="165"/>
          <ac:cxnSpMkLst>
            <pc:docMk/>
            <pc:sldMk cId="1380896868" sldId="288"/>
            <ac:cxnSpMk id="82" creationId="{7A7232B5-C6C2-F5C3-901E-8E6272ABE232}"/>
          </ac:cxnSpMkLst>
        </pc:cxnChg>
        <pc:cxnChg chg="mod topLvl">
          <ac:chgData name="久瑠美 土井" userId="9e67ba71-c777-4f6e-8a28-c17952988ac7" providerId="ADAL" clId="{5B3C0689-C031-4E1E-BA18-14DA1798C7E4}" dt="2023-01-24T09:25:51.884" v="2545" actId="165"/>
          <ac:cxnSpMkLst>
            <pc:docMk/>
            <pc:sldMk cId="1380896868" sldId="288"/>
            <ac:cxnSpMk id="83" creationId="{C9448E69-FCCE-D179-119D-6F44297B28B9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1-24T09:34:15.240" v="2723" actId="164"/>
        <pc:sldMkLst>
          <pc:docMk/>
          <pc:sldMk cId="3980435461" sldId="289"/>
        </pc:sldMkLst>
        <pc:spChg chg="mod">
          <ac:chgData name="久瑠美 土井" userId="9e67ba71-c777-4f6e-8a28-c17952988ac7" providerId="ADAL" clId="{5B3C0689-C031-4E1E-BA18-14DA1798C7E4}" dt="2023-01-24T09:32:54.377" v="2700" actId="1037"/>
          <ac:spMkLst>
            <pc:docMk/>
            <pc:sldMk cId="3980435461" sldId="289"/>
            <ac:spMk id="4" creationId="{9397E0B1-EDB7-30D8-DABA-F23E1A0693E1}"/>
          </ac:spMkLst>
        </pc:spChg>
        <pc:spChg chg="mod">
          <ac:chgData name="久瑠美 土井" userId="9e67ba71-c777-4f6e-8a28-c17952988ac7" providerId="ADAL" clId="{5B3C0689-C031-4E1E-BA18-14DA1798C7E4}" dt="2023-01-24T09:32:54.377" v="2700" actId="1037"/>
          <ac:spMkLst>
            <pc:docMk/>
            <pc:sldMk cId="3980435461" sldId="289"/>
            <ac:spMk id="5" creationId="{7DECE9D2-236E-DE6A-F75E-63D7D8158AF7}"/>
          </ac:spMkLst>
        </pc:spChg>
        <pc:spChg chg="mod">
          <ac:chgData name="久瑠美 土井" userId="9e67ba71-c777-4f6e-8a28-c17952988ac7" providerId="ADAL" clId="{5B3C0689-C031-4E1E-BA18-14DA1798C7E4}" dt="2023-01-24T09:32:38.861" v="2686" actId="1038"/>
          <ac:spMkLst>
            <pc:docMk/>
            <pc:sldMk cId="3980435461" sldId="289"/>
            <ac:spMk id="6" creationId="{3735B65E-1342-7DD0-96C0-D7E195938DFE}"/>
          </ac:spMkLst>
        </pc:spChg>
        <pc:spChg chg="mod">
          <ac:chgData name="久瑠美 土井" userId="9e67ba71-c777-4f6e-8a28-c17952988ac7" providerId="ADAL" clId="{5B3C0689-C031-4E1E-BA18-14DA1798C7E4}" dt="2023-01-24T09:32:38.861" v="2686" actId="1038"/>
          <ac:spMkLst>
            <pc:docMk/>
            <pc:sldMk cId="3980435461" sldId="289"/>
            <ac:spMk id="7" creationId="{66478722-ECD3-4179-31C5-F111F26FF709}"/>
          </ac:spMkLst>
        </pc:spChg>
        <pc:spChg chg="mod">
          <ac:chgData name="久瑠美 土井" userId="9e67ba71-c777-4f6e-8a28-c17952988ac7" providerId="ADAL" clId="{5B3C0689-C031-4E1E-BA18-14DA1798C7E4}" dt="2023-01-24T09:32:54.377" v="2700" actId="1037"/>
          <ac:spMkLst>
            <pc:docMk/>
            <pc:sldMk cId="3980435461" sldId="289"/>
            <ac:spMk id="8" creationId="{DEA1182B-42B0-5DBE-74BE-91C86FC4EEB4}"/>
          </ac:spMkLst>
        </pc:spChg>
        <pc:spChg chg="mod">
          <ac:chgData name="久瑠美 土井" userId="9e67ba71-c777-4f6e-8a28-c17952988ac7" providerId="ADAL" clId="{5B3C0689-C031-4E1E-BA18-14DA1798C7E4}" dt="2023-01-24T09:32:38.861" v="2686" actId="1038"/>
          <ac:spMkLst>
            <pc:docMk/>
            <pc:sldMk cId="3980435461" sldId="289"/>
            <ac:spMk id="9" creationId="{DC2054B1-10C0-E729-0189-796DAF65C830}"/>
          </ac:spMkLst>
        </pc:spChg>
        <pc:spChg chg="del mod">
          <ac:chgData name="久瑠美 土井" userId="9e67ba71-c777-4f6e-8a28-c17952988ac7" providerId="ADAL" clId="{5B3C0689-C031-4E1E-BA18-14DA1798C7E4}" dt="2023-01-24T09:29:52.200" v="2629" actId="478"/>
          <ac:spMkLst>
            <pc:docMk/>
            <pc:sldMk cId="3980435461" sldId="289"/>
            <ac:spMk id="10" creationId="{FB9E12C0-020A-8CE8-D018-0410689A047A}"/>
          </ac:spMkLst>
        </pc:spChg>
        <pc:spChg chg="del mod">
          <ac:chgData name="久瑠美 土井" userId="9e67ba71-c777-4f6e-8a28-c17952988ac7" providerId="ADAL" clId="{5B3C0689-C031-4E1E-BA18-14DA1798C7E4}" dt="2023-01-24T09:29:50.651" v="2628" actId="478"/>
          <ac:spMkLst>
            <pc:docMk/>
            <pc:sldMk cId="3980435461" sldId="289"/>
            <ac:spMk id="11" creationId="{E24662F4-76B3-AB75-1C4A-68618A3F9782}"/>
          </ac:spMkLst>
        </pc:spChg>
        <pc:spChg chg="del mod">
          <ac:chgData name="久瑠美 土井" userId="9e67ba71-c777-4f6e-8a28-c17952988ac7" providerId="ADAL" clId="{5B3C0689-C031-4E1E-BA18-14DA1798C7E4}" dt="2023-01-24T09:29:47.662" v="2626" actId="478"/>
          <ac:spMkLst>
            <pc:docMk/>
            <pc:sldMk cId="3980435461" sldId="289"/>
            <ac:spMk id="12" creationId="{6FCB4C38-26B1-B825-913E-EDAF440E8B77}"/>
          </ac:spMkLst>
        </pc:spChg>
        <pc:spChg chg="mod">
          <ac:chgData name="久瑠美 土井" userId="9e67ba71-c777-4f6e-8a28-c17952988ac7" providerId="ADAL" clId="{5B3C0689-C031-4E1E-BA18-14DA1798C7E4}" dt="2023-01-24T09:30:26.010" v="2644" actId="1076"/>
          <ac:spMkLst>
            <pc:docMk/>
            <pc:sldMk cId="3980435461" sldId="289"/>
            <ac:spMk id="15" creationId="{C708403D-0043-571F-6A5D-971342483F4A}"/>
          </ac:spMkLst>
        </pc:spChg>
        <pc:spChg chg="del mod">
          <ac:chgData name="久瑠美 土井" userId="9e67ba71-c777-4f6e-8a28-c17952988ac7" providerId="ADAL" clId="{5B3C0689-C031-4E1E-BA18-14DA1798C7E4}" dt="2023-01-24T09:26:56.499" v="2563" actId="478"/>
          <ac:spMkLst>
            <pc:docMk/>
            <pc:sldMk cId="3980435461" sldId="289"/>
            <ac:spMk id="16" creationId="{EDEB474C-5FAA-5E3C-75F1-87CC85DC0887}"/>
          </ac:spMkLst>
        </pc:spChg>
        <pc:spChg chg="mod">
          <ac:chgData name="久瑠美 土井" userId="9e67ba71-c777-4f6e-8a28-c17952988ac7" providerId="ADAL" clId="{5B3C0689-C031-4E1E-BA18-14DA1798C7E4}" dt="2023-01-24T09:31:29.562" v="2671" actId="1076"/>
          <ac:spMkLst>
            <pc:docMk/>
            <pc:sldMk cId="3980435461" sldId="289"/>
            <ac:spMk id="17" creationId="{A4AA6D28-063E-5E22-DA7C-89AACEB5DEF3}"/>
          </ac:spMkLst>
        </pc:spChg>
        <pc:spChg chg="mod">
          <ac:chgData name="久瑠美 土井" userId="9e67ba71-c777-4f6e-8a28-c17952988ac7" providerId="ADAL" clId="{5B3C0689-C031-4E1E-BA18-14DA1798C7E4}" dt="2023-01-24T09:33:30.396" v="2715" actId="1038"/>
          <ac:spMkLst>
            <pc:docMk/>
            <pc:sldMk cId="3980435461" sldId="289"/>
            <ac:spMk id="18" creationId="{FB9420F8-B8C6-FC86-055C-386C83801B04}"/>
          </ac:spMkLst>
        </pc:spChg>
        <pc:spChg chg="mod">
          <ac:chgData name="久瑠美 土井" userId="9e67ba71-c777-4f6e-8a28-c17952988ac7" providerId="ADAL" clId="{5B3C0689-C031-4E1E-BA18-14DA1798C7E4}" dt="2023-01-24T09:33:25.092" v="2711" actId="1038"/>
          <ac:spMkLst>
            <pc:docMk/>
            <pc:sldMk cId="3980435461" sldId="289"/>
            <ac:spMk id="19" creationId="{BC4657E0-D5DA-14C6-61D3-A6D529FE60A8}"/>
          </ac:spMkLst>
        </pc:spChg>
        <pc:spChg chg="mod">
          <ac:chgData name="久瑠美 土井" userId="9e67ba71-c777-4f6e-8a28-c17952988ac7" providerId="ADAL" clId="{5B3C0689-C031-4E1E-BA18-14DA1798C7E4}" dt="2023-01-24T09:32:46.335" v="2688" actId="14100"/>
          <ac:spMkLst>
            <pc:docMk/>
            <pc:sldMk cId="3980435461" sldId="289"/>
            <ac:spMk id="20" creationId="{5563E7A8-9FCB-1958-AFC3-B9487D06664F}"/>
          </ac:spMkLst>
        </pc:spChg>
        <pc:spChg chg="mod">
          <ac:chgData name="久瑠美 土井" userId="9e67ba71-c777-4f6e-8a28-c17952988ac7" providerId="ADAL" clId="{5B3C0689-C031-4E1E-BA18-14DA1798C7E4}" dt="2023-01-24T09:32:38.861" v="2686" actId="1038"/>
          <ac:spMkLst>
            <pc:docMk/>
            <pc:sldMk cId="3980435461" sldId="289"/>
            <ac:spMk id="21" creationId="{4912DC2F-4EB5-DE47-5D89-4399721B5451}"/>
          </ac:spMkLst>
        </pc:spChg>
        <pc:spChg chg="add mod">
          <ac:chgData name="久瑠美 土井" userId="9e67ba71-c777-4f6e-8a28-c17952988ac7" providerId="ADAL" clId="{5B3C0689-C031-4E1E-BA18-14DA1798C7E4}" dt="2023-01-24T09:33:51.799" v="2717" actId="164"/>
          <ac:spMkLst>
            <pc:docMk/>
            <pc:sldMk cId="3980435461" sldId="289"/>
            <ac:spMk id="22" creationId="{DBED702C-72F0-F6E8-CD89-56709582579A}"/>
          </ac:spMkLst>
        </pc:spChg>
        <pc:spChg chg="add del mod">
          <ac:chgData name="久瑠美 土井" userId="9e67ba71-c777-4f6e-8a28-c17952988ac7" providerId="ADAL" clId="{5B3C0689-C031-4E1E-BA18-14DA1798C7E4}" dt="2023-01-24T09:27:35.068" v="2583"/>
          <ac:spMkLst>
            <pc:docMk/>
            <pc:sldMk cId="3980435461" sldId="289"/>
            <ac:spMk id="23" creationId="{222B375B-57AC-5393-5786-596515DE923B}"/>
          </ac:spMkLst>
        </pc:spChg>
        <pc:spChg chg="add del mod">
          <ac:chgData name="久瑠美 土井" userId="9e67ba71-c777-4f6e-8a28-c17952988ac7" providerId="ADAL" clId="{5B3C0689-C031-4E1E-BA18-14DA1798C7E4}" dt="2023-01-24T09:27:35.068" v="2583"/>
          <ac:spMkLst>
            <pc:docMk/>
            <pc:sldMk cId="3980435461" sldId="289"/>
            <ac:spMk id="24" creationId="{EB5072D9-CC06-7CAA-8699-BBA595C1ED4A}"/>
          </ac:spMkLst>
        </pc:spChg>
        <pc:spChg chg="add del mod">
          <ac:chgData name="久瑠美 土井" userId="9e67ba71-c777-4f6e-8a28-c17952988ac7" providerId="ADAL" clId="{5B3C0689-C031-4E1E-BA18-14DA1798C7E4}" dt="2023-01-24T09:27:52.928" v="2585"/>
          <ac:spMkLst>
            <pc:docMk/>
            <pc:sldMk cId="3980435461" sldId="289"/>
            <ac:spMk id="25" creationId="{62603299-30D6-D8D3-F9CE-347AD38508AC}"/>
          </ac:spMkLst>
        </pc:spChg>
        <pc:spChg chg="mod">
          <ac:chgData name="久瑠美 土井" userId="9e67ba71-c777-4f6e-8a28-c17952988ac7" providerId="ADAL" clId="{5B3C0689-C031-4E1E-BA18-14DA1798C7E4}" dt="2023-01-24T09:33:15.107" v="2702" actId="207"/>
          <ac:spMkLst>
            <pc:docMk/>
            <pc:sldMk cId="3980435461" sldId="289"/>
            <ac:spMk id="29" creationId="{DAD4F67D-6D8F-C4B6-FC87-FB9192CAA0C4}"/>
          </ac:spMkLst>
        </pc:spChg>
        <pc:spChg chg="mod">
          <ac:chgData name="久瑠美 土井" userId="9e67ba71-c777-4f6e-8a28-c17952988ac7" providerId="ADAL" clId="{5B3C0689-C031-4E1E-BA18-14DA1798C7E4}" dt="2023-01-24T09:27:57.695" v="2586"/>
          <ac:spMkLst>
            <pc:docMk/>
            <pc:sldMk cId="3980435461" sldId="289"/>
            <ac:spMk id="30" creationId="{2D2DCE43-BAFE-4415-1261-FDC5D692CD7B}"/>
          </ac:spMkLst>
        </pc:spChg>
        <pc:spChg chg="del mod">
          <ac:chgData name="久瑠美 土井" userId="9e67ba71-c777-4f6e-8a28-c17952988ac7" providerId="ADAL" clId="{5B3C0689-C031-4E1E-BA18-14DA1798C7E4}" dt="2023-01-24T09:29:29.825" v="2621" actId="21"/>
          <ac:spMkLst>
            <pc:docMk/>
            <pc:sldMk cId="3980435461" sldId="289"/>
            <ac:spMk id="32" creationId="{4DF6686B-5FBB-B663-317C-D8E41F7BB71A}"/>
          </ac:spMkLst>
        </pc:spChg>
        <pc:spChg chg="del mod">
          <ac:chgData name="久瑠美 土井" userId="9e67ba71-c777-4f6e-8a28-c17952988ac7" providerId="ADAL" clId="{5B3C0689-C031-4E1E-BA18-14DA1798C7E4}" dt="2023-01-24T09:28:55.321" v="2608" actId="478"/>
          <ac:spMkLst>
            <pc:docMk/>
            <pc:sldMk cId="3980435461" sldId="289"/>
            <ac:spMk id="33" creationId="{21B6BBF6-6341-D0AC-D872-5C046A4CE94F}"/>
          </ac:spMkLst>
        </pc:spChg>
        <pc:spChg chg="mod">
          <ac:chgData name="久瑠美 土井" userId="9e67ba71-c777-4f6e-8a28-c17952988ac7" providerId="ADAL" clId="{5B3C0689-C031-4E1E-BA18-14DA1798C7E4}" dt="2023-01-24T09:27:57.695" v="2586"/>
          <ac:spMkLst>
            <pc:docMk/>
            <pc:sldMk cId="3980435461" sldId="289"/>
            <ac:spMk id="36" creationId="{41D4EA3B-5B3F-D47E-9EA9-7FD8632072F6}"/>
          </ac:spMkLst>
        </pc:spChg>
        <pc:spChg chg="del mod">
          <ac:chgData name="久瑠美 土井" userId="9e67ba71-c777-4f6e-8a28-c17952988ac7" providerId="ADAL" clId="{5B3C0689-C031-4E1E-BA18-14DA1798C7E4}" dt="2023-01-24T09:28:24.201" v="2592" actId="478"/>
          <ac:spMkLst>
            <pc:docMk/>
            <pc:sldMk cId="3980435461" sldId="289"/>
            <ac:spMk id="40" creationId="{13090DC1-AC75-661A-68F4-6871897C55CE}"/>
          </ac:spMkLst>
        </pc:spChg>
        <pc:spChg chg="mod">
          <ac:chgData name="久瑠美 土井" userId="9e67ba71-c777-4f6e-8a28-c17952988ac7" providerId="ADAL" clId="{5B3C0689-C031-4E1E-BA18-14DA1798C7E4}" dt="2023-01-24T09:27:57.695" v="2586"/>
          <ac:spMkLst>
            <pc:docMk/>
            <pc:sldMk cId="3980435461" sldId="289"/>
            <ac:spMk id="43" creationId="{33767DE1-4E3A-327B-00BF-9B24660D0AD4}"/>
          </ac:spMkLst>
        </pc:spChg>
        <pc:spChg chg="mod">
          <ac:chgData name="久瑠美 土井" userId="9e67ba71-c777-4f6e-8a28-c17952988ac7" providerId="ADAL" clId="{5B3C0689-C031-4E1E-BA18-14DA1798C7E4}" dt="2023-01-24T09:27:57.695" v="2586"/>
          <ac:spMkLst>
            <pc:docMk/>
            <pc:sldMk cId="3980435461" sldId="289"/>
            <ac:spMk id="44" creationId="{A44B9171-D0C2-CB6F-88CB-1F80A03C0FC1}"/>
          </ac:spMkLst>
        </pc:spChg>
        <pc:spChg chg="mod">
          <ac:chgData name="久瑠美 土井" userId="9e67ba71-c777-4f6e-8a28-c17952988ac7" providerId="ADAL" clId="{5B3C0689-C031-4E1E-BA18-14DA1798C7E4}" dt="2023-01-24T09:27:57.695" v="2586"/>
          <ac:spMkLst>
            <pc:docMk/>
            <pc:sldMk cId="3980435461" sldId="289"/>
            <ac:spMk id="45" creationId="{A33FA541-2209-4C01-3F61-B839C89C6EB7}"/>
          </ac:spMkLst>
        </pc:spChg>
        <pc:spChg chg="mod">
          <ac:chgData name="久瑠美 土井" userId="9e67ba71-c777-4f6e-8a28-c17952988ac7" providerId="ADAL" clId="{5B3C0689-C031-4E1E-BA18-14DA1798C7E4}" dt="2023-01-24T09:27:57.695" v="2586"/>
          <ac:spMkLst>
            <pc:docMk/>
            <pc:sldMk cId="3980435461" sldId="289"/>
            <ac:spMk id="46" creationId="{BC0DE547-9A81-F686-2655-61B9304D4609}"/>
          </ac:spMkLst>
        </pc:spChg>
        <pc:spChg chg="del mod">
          <ac:chgData name="久瑠美 土井" userId="9e67ba71-c777-4f6e-8a28-c17952988ac7" providerId="ADAL" clId="{5B3C0689-C031-4E1E-BA18-14DA1798C7E4}" dt="2023-01-24T09:28:17.659" v="2590" actId="478"/>
          <ac:spMkLst>
            <pc:docMk/>
            <pc:sldMk cId="3980435461" sldId="289"/>
            <ac:spMk id="48" creationId="{4A2B04BF-F65F-5530-D0AC-2BBA312B8F05}"/>
          </ac:spMkLst>
        </pc:spChg>
        <pc:spChg chg="del mod">
          <ac:chgData name="久瑠美 土井" userId="9e67ba71-c777-4f6e-8a28-c17952988ac7" providerId="ADAL" clId="{5B3C0689-C031-4E1E-BA18-14DA1798C7E4}" dt="2023-01-24T09:28:38.965" v="2600" actId="478"/>
          <ac:spMkLst>
            <pc:docMk/>
            <pc:sldMk cId="3980435461" sldId="289"/>
            <ac:spMk id="56" creationId="{3271C5FD-0D4E-AC09-8E1B-D30ADCC3B6C1}"/>
          </ac:spMkLst>
        </pc:spChg>
        <pc:spChg chg="del mod">
          <ac:chgData name="久瑠美 土井" userId="9e67ba71-c777-4f6e-8a28-c17952988ac7" providerId="ADAL" clId="{5B3C0689-C031-4E1E-BA18-14DA1798C7E4}" dt="2023-01-24T09:28:40.748" v="2601" actId="478"/>
          <ac:spMkLst>
            <pc:docMk/>
            <pc:sldMk cId="3980435461" sldId="289"/>
            <ac:spMk id="57" creationId="{8582972A-006A-290E-ABB6-D756422F63DE}"/>
          </ac:spMkLst>
        </pc:spChg>
        <pc:spChg chg="del mod">
          <ac:chgData name="久瑠美 土井" userId="9e67ba71-c777-4f6e-8a28-c17952988ac7" providerId="ADAL" clId="{5B3C0689-C031-4E1E-BA18-14DA1798C7E4}" dt="2023-01-24T09:28:42.587" v="2602" actId="478"/>
          <ac:spMkLst>
            <pc:docMk/>
            <pc:sldMk cId="3980435461" sldId="289"/>
            <ac:spMk id="58" creationId="{2647631B-FE89-5C6D-308A-798D593EFFF9}"/>
          </ac:spMkLst>
        </pc:spChg>
        <pc:spChg chg="del mod">
          <ac:chgData name="久瑠美 土井" userId="9e67ba71-c777-4f6e-8a28-c17952988ac7" providerId="ADAL" clId="{5B3C0689-C031-4E1E-BA18-14DA1798C7E4}" dt="2023-01-24T09:28:44.861" v="2603" actId="478"/>
          <ac:spMkLst>
            <pc:docMk/>
            <pc:sldMk cId="3980435461" sldId="289"/>
            <ac:spMk id="59" creationId="{8E71430F-7426-8FC0-8980-172EF94C2AB9}"/>
          </ac:spMkLst>
        </pc:spChg>
        <pc:spChg chg="del mod">
          <ac:chgData name="久瑠美 土井" userId="9e67ba71-c777-4f6e-8a28-c17952988ac7" providerId="ADAL" clId="{5B3C0689-C031-4E1E-BA18-14DA1798C7E4}" dt="2023-01-24T09:28:34.921" v="2598" actId="478"/>
          <ac:spMkLst>
            <pc:docMk/>
            <pc:sldMk cId="3980435461" sldId="289"/>
            <ac:spMk id="60" creationId="{A7B1DC00-DC51-1497-92B3-2278B5BB2748}"/>
          </ac:spMkLst>
        </pc:spChg>
        <pc:spChg chg="del mod">
          <ac:chgData name="久瑠美 土井" userId="9e67ba71-c777-4f6e-8a28-c17952988ac7" providerId="ADAL" clId="{5B3C0689-C031-4E1E-BA18-14DA1798C7E4}" dt="2023-01-24T09:28:36.544" v="2599" actId="478"/>
          <ac:spMkLst>
            <pc:docMk/>
            <pc:sldMk cId="3980435461" sldId="289"/>
            <ac:spMk id="61" creationId="{A7AA10F3-95FA-823D-173E-52C403FE7EAC}"/>
          </ac:spMkLst>
        </pc:spChg>
        <pc:spChg chg="del mod">
          <ac:chgData name="久瑠美 土井" userId="9e67ba71-c777-4f6e-8a28-c17952988ac7" providerId="ADAL" clId="{5B3C0689-C031-4E1E-BA18-14DA1798C7E4}" dt="2023-01-24T09:28:53.424" v="2607" actId="478"/>
          <ac:spMkLst>
            <pc:docMk/>
            <pc:sldMk cId="3980435461" sldId="289"/>
            <ac:spMk id="62" creationId="{75A5B315-E351-5B46-D7C6-3678CE45F695}"/>
          </ac:spMkLst>
        </pc:spChg>
        <pc:spChg chg="del mod">
          <ac:chgData name="久瑠美 土井" userId="9e67ba71-c777-4f6e-8a28-c17952988ac7" providerId="ADAL" clId="{5B3C0689-C031-4E1E-BA18-14DA1798C7E4}" dt="2023-01-24T09:28:49.663" v="2605" actId="478"/>
          <ac:spMkLst>
            <pc:docMk/>
            <pc:sldMk cId="3980435461" sldId="289"/>
            <ac:spMk id="63" creationId="{0C526839-3841-42FF-6BB0-DBF6FBF6A1B8}"/>
          </ac:spMkLst>
        </pc:spChg>
        <pc:spChg chg="del mod">
          <ac:chgData name="久瑠美 土井" userId="9e67ba71-c777-4f6e-8a28-c17952988ac7" providerId="ADAL" clId="{5B3C0689-C031-4E1E-BA18-14DA1798C7E4}" dt="2023-01-24T09:28:58.245" v="2609" actId="478"/>
          <ac:spMkLst>
            <pc:docMk/>
            <pc:sldMk cId="3980435461" sldId="289"/>
            <ac:spMk id="64" creationId="{A1264579-6DC1-443E-9C21-3E2FC88C13E4}"/>
          </ac:spMkLst>
        </pc:spChg>
        <pc:spChg chg="del mod">
          <ac:chgData name="久瑠美 土井" userId="9e67ba71-c777-4f6e-8a28-c17952988ac7" providerId="ADAL" clId="{5B3C0689-C031-4E1E-BA18-14DA1798C7E4}" dt="2023-01-24T09:28:51.484" v="2606" actId="478"/>
          <ac:spMkLst>
            <pc:docMk/>
            <pc:sldMk cId="3980435461" sldId="289"/>
            <ac:spMk id="65" creationId="{175F703B-C578-A01B-8887-CF19AA739163}"/>
          </ac:spMkLst>
        </pc:spChg>
        <pc:spChg chg="del mod">
          <ac:chgData name="久瑠美 土井" userId="9e67ba71-c777-4f6e-8a28-c17952988ac7" providerId="ADAL" clId="{5B3C0689-C031-4E1E-BA18-14DA1798C7E4}" dt="2023-01-24T09:28:47.342" v="2604" actId="478"/>
          <ac:spMkLst>
            <pc:docMk/>
            <pc:sldMk cId="3980435461" sldId="289"/>
            <ac:spMk id="66" creationId="{A2668E25-CBED-78B7-FA06-B7B423B71100}"/>
          </ac:spMkLst>
        </pc:spChg>
        <pc:spChg chg="del mod">
          <ac:chgData name="久瑠美 土井" userId="9e67ba71-c777-4f6e-8a28-c17952988ac7" providerId="ADAL" clId="{5B3C0689-C031-4E1E-BA18-14DA1798C7E4}" dt="2023-01-24T09:29:11.062" v="2613" actId="478"/>
          <ac:spMkLst>
            <pc:docMk/>
            <pc:sldMk cId="3980435461" sldId="289"/>
            <ac:spMk id="67" creationId="{563A18E5-3345-DE54-CC51-13D4629212A6}"/>
          </ac:spMkLst>
        </pc:spChg>
        <pc:spChg chg="del mod">
          <ac:chgData name="久瑠美 土井" userId="9e67ba71-c777-4f6e-8a28-c17952988ac7" providerId="ADAL" clId="{5B3C0689-C031-4E1E-BA18-14DA1798C7E4}" dt="2023-01-24T09:29:12.597" v="2614" actId="478"/>
          <ac:spMkLst>
            <pc:docMk/>
            <pc:sldMk cId="3980435461" sldId="289"/>
            <ac:spMk id="68" creationId="{B5BE1DDC-2E59-E67A-C563-4E8C9802025F}"/>
          </ac:spMkLst>
        </pc:spChg>
        <pc:spChg chg="del mod">
          <ac:chgData name="久瑠美 土井" userId="9e67ba71-c777-4f6e-8a28-c17952988ac7" providerId="ADAL" clId="{5B3C0689-C031-4E1E-BA18-14DA1798C7E4}" dt="2023-01-24T09:29:06.607" v="2611" actId="478"/>
          <ac:spMkLst>
            <pc:docMk/>
            <pc:sldMk cId="3980435461" sldId="289"/>
            <ac:spMk id="69" creationId="{F899017E-A9F2-298A-89A3-583DEC6CC9B9}"/>
          </ac:spMkLst>
        </pc:spChg>
        <pc:spChg chg="del mod">
          <ac:chgData name="久瑠美 土井" userId="9e67ba71-c777-4f6e-8a28-c17952988ac7" providerId="ADAL" clId="{5B3C0689-C031-4E1E-BA18-14DA1798C7E4}" dt="2023-01-24T09:29:08.188" v="2612" actId="478"/>
          <ac:spMkLst>
            <pc:docMk/>
            <pc:sldMk cId="3980435461" sldId="289"/>
            <ac:spMk id="70" creationId="{76C1E81A-8ECD-5C39-0D5C-75A5BB6BF90C}"/>
          </ac:spMkLst>
        </pc:spChg>
        <pc:spChg chg="del mod">
          <ac:chgData name="久瑠美 土井" userId="9e67ba71-c777-4f6e-8a28-c17952988ac7" providerId="ADAL" clId="{5B3C0689-C031-4E1E-BA18-14DA1798C7E4}" dt="2023-01-24T09:29:16.175" v="2615" actId="478"/>
          <ac:spMkLst>
            <pc:docMk/>
            <pc:sldMk cId="3980435461" sldId="289"/>
            <ac:spMk id="71" creationId="{9A21F8C1-1C1D-1B30-B83F-385F74AC00DA}"/>
          </ac:spMkLst>
        </pc:spChg>
        <pc:spChg chg="del mod">
          <ac:chgData name="久瑠美 土井" userId="9e67ba71-c777-4f6e-8a28-c17952988ac7" providerId="ADAL" clId="{5B3C0689-C031-4E1E-BA18-14DA1798C7E4}" dt="2023-01-24T09:29:20.121" v="2617" actId="478"/>
          <ac:spMkLst>
            <pc:docMk/>
            <pc:sldMk cId="3980435461" sldId="289"/>
            <ac:spMk id="72" creationId="{9A1F0547-DB82-67ED-5CC5-9041AF4BDB7A}"/>
          </ac:spMkLst>
        </pc:spChg>
        <pc:spChg chg="mod">
          <ac:chgData name="久瑠美 土井" userId="9e67ba71-c777-4f6e-8a28-c17952988ac7" providerId="ADAL" clId="{5B3C0689-C031-4E1E-BA18-14DA1798C7E4}" dt="2023-01-24T09:32:13.805" v="2674" actId="14100"/>
          <ac:spMkLst>
            <pc:docMk/>
            <pc:sldMk cId="3980435461" sldId="289"/>
            <ac:spMk id="73" creationId="{389D8298-67A7-431E-95F0-6F7AAA6D3B5F}"/>
          </ac:spMkLst>
        </pc:spChg>
        <pc:spChg chg="del mod">
          <ac:chgData name="久瑠美 土井" userId="9e67ba71-c777-4f6e-8a28-c17952988ac7" providerId="ADAL" clId="{5B3C0689-C031-4E1E-BA18-14DA1798C7E4}" dt="2023-01-24T09:29:17.841" v="2616" actId="478"/>
          <ac:spMkLst>
            <pc:docMk/>
            <pc:sldMk cId="3980435461" sldId="289"/>
            <ac:spMk id="74" creationId="{2CF28AC2-3853-06BE-0F24-03759386C94B}"/>
          </ac:spMkLst>
        </pc:spChg>
        <pc:spChg chg="del mod">
          <ac:chgData name="久瑠美 土井" userId="9e67ba71-c777-4f6e-8a28-c17952988ac7" providerId="ADAL" clId="{5B3C0689-C031-4E1E-BA18-14DA1798C7E4}" dt="2023-01-24T09:29:27.385" v="2620" actId="478"/>
          <ac:spMkLst>
            <pc:docMk/>
            <pc:sldMk cId="3980435461" sldId="289"/>
            <ac:spMk id="75" creationId="{3B072063-5EB1-F406-C8BD-2E8D79758AC6}"/>
          </ac:spMkLst>
        </pc:spChg>
        <pc:spChg chg="add mod">
          <ac:chgData name="久瑠美 土井" userId="9e67ba71-c777-4f6e-8a28-c17952988ac7" providerId="ADAL" clId="{5B3C0689-C031-4E1E-BA18-14DA1798C7E4}" dt="2023-01-24T09:33:51.799" v="2717" actId="164"/>
          <ac:spMkLst>
            <pc:docMk/>
            <pc:sldMk cId="3980435461" sldId="289"/>
            <ac:spMk id="77" creationId="{8ADF11D1-3011-F264-327B-715A7623C4B0}"/>
          </ac:spMkLst>
        </pc:spChg>
        <pc:spChg chg="add mod">
          <ac:chgData name="久瑠美 土井" userId="9e67ba71-c777-4f6e-8a28-c17952988ac7" providerId="ADAL" clId="{5B3C0689-C031-4E1E-BA18-14DA1798C7E4}" dt="2023-01-24T09:33:51.799" v="2717" actId="164"/>
          <ac:spMkLst>
            <pc:docMk/>
            <pc:sldMk cId="3980435461" sldId="289"/>
            <ac:spMk id="78" creationId="{5D9465FE-DF3D-12C2-B7C1-F392F1FD9B04}"/>
          </ac:spMkLst>
        </pc:spChg>
        <pc:spChg chg="add mod ord">
          <ac:chgData name="久瑠美 土井" userId="9e67ba71-c777-4f6e-8a28-c17952988ac7" providerId="ADAL" clId="{5B3C0689-C031-4E1E-BA18-14DA1798C7E4}" dt="2023-01-24T09:34:15.240" v="2723" actId="164"/>
          <ac:spMkLst>
            <pc:docMk/>
            <pc:sldMk cId="3980435461" sldId="289"/>
            <ac:spMk id="83" creationId="{26686B5A-9711-0318-6596-87A6E66648F7}"/>
          </ac:spMkLst>
        </pc:spChg>
        <pc:grpChg chg="add mod">
          <ac:chgData name="久瑠美 土井" userId="9e67ba71-c777-4f6e-8a28-c17952988ac7" providerId="ADAL" clId="{5B3C0689-C031-4E1E-BA18-14DA1798C7E4}" dt="2023-01-24T09:33:51.799" v="2717" actId="164"/>
          <ac:grpSpMkLst>
            <pc:docMk/>
            <pc:sldMk cId="3980435461" sldId="289"/>
            <ac:grpSpMk id="3" creationId="{C0FBC6AB-2DF7-3185-B9CD-7AD385D49EAB}"/>
          </ac:grpSpMkLst>
        </pc:grpChg>
        <pc:grpChg chg="add mod">
          <ac:chgData name="久瑠美 土井" userId="9e67ba71-c777-4f6e-8a28-c17952988ac7" providerId="ADAL" clId="{5B3C0689-C031-4E1E-BA18-14DA1798C7E4}" dt="2023-01-24T09:33:51.799" v="2717" actId="164"/>
          <ac:grpSpMkLst>
            <pc:docMk/>
            <pc:sldMk cId="3980435461" sldId="289"/>
            <ac:grpSpMk id="26" creationId="{2E8214E2-E0E9-4826-579E-8C8F91276DF6}"/>
          </ac:grpSpMkLst>
        </pc:grpChg>
        <pc:grpChg chg="mod">
          <ac:chgData name="久瑠美 土井" userId="9e67ba71-c777-4f6e-8a28-c17952988ac7" providerId="ADAL" clId="{5B3C0689-C031-4E1E-BA18-14DA1798C7E4}" dt="2023-01-24T09:27:57.695" v="2586"/>
          <ac:grpSpMkLst>
            <pc:docMk/>
            <pc:sldMk cId="3980435461" sldId="289"/>
            <ac:grpSpMk id="27" creationId="{E0CA654E-0F38-80D8-0748-F1E0BCB7E1C2}"/>
          </ac:grpSpMkLst>
        </pc:grpChg>
        <pc:grpChg chg="del mod">
          <ac:chgData name="久瑠美 土井" userId="9e67ba71-c777-4f6e-8a28-c17952988ac7" providerId="ADAL" clId="{5B3C0689-C031-4E1E-BA18-14DA1798C7E4}" dt="2023-01-24T09:29:27.385" v="2620" actId="478"/>
          <ac:grpSpMkLst>
            <pc:docMk/>
            <pc:sldMk cId="3980435461" sldId="289"/>
            <ac:grpSpMk id="34" creationId="{7321D022-309F-587A-CCA7-42475976758E}"/>
          </ac:grpSpMkLst>
        </pc:grpChg>
        <pc:grpChg chg="del mod">
          <ac:chgData name="久瑠美 土井" userId="9e67ba71-c777-4f6e-8a28-c17952988ac7" providerId="ADAL" clId="{5B3C0689-C031-4E1E-BA18-14DA1798C7E4}" dt="2023-01-24T09:28:53.424" v="2607" actId="478"/>
          <ac:grpSpMkLst>
            <pc:docMk/>
            <pc:sldMk cId="3980435461" sldId="289"/>
            <ac:grpSpMk id="35" creationId="{3145ACD5-41D0-082E-0E7E-8F0DE6BD8187}"/>
          </ac:grpSpMkLst>
        </pc:grpChg>
        <pc:grpChg chg="del mod">
          <ac:chgData name="久瑠美 土井" userId="9e67ba71-c777-4f6e-8a28-c17952988ac7" providerId="ADAL" clId="{5B3C0689-C031-4E1E-BA18-14DA1798C7E4}" dt="2023-01-24T09:28:17.659" v="2590" actId="478"/>
          <ac:grpSpMkLst>
            <pc:docMk/>
            <pc:sldMk cId="3980435461" sldId="289"/>
            <ac:grpSpMk id="39" creationId="{87F4F4CB-DB60-462D-D74F-B40C49CD528D}"/>
          </ac:grpSpMkLst>
        </pc:grpChg>
        <pc:grpChg chg="mod">
          <ac:chgData name="久瑠美 土井" userId="9e67ba71-c777-4f6e-8a28-c17952988ac7" providerId="ADAL" clId="{5B3C0689-C031-4E1E-BA18-14DA1798C7E4}" dt="2023-01-24T09:27:57.695" v="2586"/>
          <ac:grpSpMkLst>
            <pc:docMk/>
            <pc:sldMk cId="3980435461" sldId="289"/>
            <ac:grpSpMk id="41" creationId="{826E5E1B-03F3-9E35-8F3C-24BBB122F857}"/>
          </ac:grpSpMkLst>
        </pc:grpChg>
        <pc:grpChg chg="mod">
          <ac:chgData name="久瑠美 土井" userId="9e67ba71-c777-4f6e-8a28-c17952988ac7" providerId="ADAL" clId="{5B3C0689-C031-4E1E-BA18-14DA1798C7E4}" dt="2023-01-24T09:27:57.695" v="2586"/>
          <ac:grpSpMkLst>
            <pc:docMk/>
            <pc:sldMk cId="3980435461" sldId="289"/>
            <ac:grpSpMk id="42" creationId="{66491579-83D9-F609-E06D-889165F833DD}"/>
          </ac:grpSpMkLst>
        </pc:grpChg>
        <pc:grpChg chg="del mod">
          <ac:chgData name="久瑠美 土井" userId="9e67ba71-c777-4f6e-8a28-c17952988ac7" providerId="ADAL" clId="{5B3C0689-C031-4E1E-BA18-14DA1798C7E4}" dt="2023-01-24T09:28:27.646" v="2594" actId="478"/>
          <ac:grpSpMkLst>
            <pc:docMk/>
            <pc:sldMk cId="3980435461" sldId="289"/>
            <ac:grpSpMk id="47" creationId="{6F580D0A-A11C-0A5D-5750-146FA6249028}"/>
          </ac:grpSpMkLst>
        </pc:grpChg>
        <pc:grpChg chg="del mod">
          <ac:chgData name="久瑠美 土井" userId="9e67ba71-c777-4f6e-8a28-c17952988ac7" providerId="ADAL" clId="{5B3C0689-C031-4E1E-BA18-14DA1798C7E4}" dt="2023-01-24T09:28:12.959" v="2588" actId="478"/>
          <ac:grpSpMkLst>
            <pc:docMk/>
            <pc:sldMk cId="3980435461" sldId="289"/>
            <ac:grpSpMk id="50" creationId="{87124FC4-025D-698C-9734-80715239BA49}"/>
          </ac:grpSpMkLst>
        </pc:grpChg>
        <pc:grpChg chg="add mod">
          <ac:chgData name="久瑠美 土井" userId="9e67ba71-c777-4f6e-8a28-c17952988ac7" providerId="ADAL" clId="{5B3C0689-C031-4E1E-BA18-14DA1798C7E4}" dt="2023-01-24T09:34:15.240" v="2723" actId="164"/>
          <ac:grpSpMkLst>
            <pc:docMk/>
            <pc:sldMk cId="3980435461" sldId="289"/>
            <ac:grpSpMk id="82" creationId="{14C8275A-F413-275A-BE44-A9161BD439A8}"/>
          </ac:grpSpMkLst>
        </pc:grpChg>
        <pc:grpChg chg="add mod">
          <ac:chgData name="久瑠美 土井" userId="9e67ba71-c777-4f6e-8a28-c17952988ac7" providerId="ADAL" clId="{5B3C0689-C031-4E1E-BA18-14DA1798C7E4}" dt="2023-01-24T09:34:15.240" v="2723" actId="164"/>
          <ac:grpSpMkLst>
            <pc:docMk/>
            <pc:sldMk cId="3980435461" sldId="289"/>
            <ac:grpSpMk id="84" creationId="{8B35743E-8496-4DF0-41BE-DA2AE6F56B0B}"/>
          </ac:grpSpMkLst>
        </pc:grpChg>
        <pc:cxnChg chg="del mod">
          <ac:chgData name="久瑠美 土井" userId="9e67ba71-c777-4f6e-8a28-c17952988ac7" providerId="ADAL" clId="{5B3C0689-C031-4E1E-BA18-14DA1798C7E4}" dt="2023-01-24T09:29:49.233" v="2627" actId="478"/>
          <ac:cxnSpMkLst>
            <pc:docMk/>
            <pc:sldMk cId="3980435461" sldId="289"/>
            <ac:cxnSpMk id="13" creationId="{C8CEEA34-7AD8-F164-5870-A09D66DA1583}"/>
          </ac:cxnSpMkLst>
        </pc:cxnChg>
        <pc:cxnChg chg="mod">
          <ac:chgData name="久瑠美 土井" userId="9e67ba71-c777-4f6e-8a28-c17952988ac7" providerId="ADAL" clId="{5B3C0689-C031-4E1E-BA18-14DA1798C7E4}" dt="2023-01-24T09:33:38.188" v="2716" actId="14100"/>
          <ac:cxnSpMkLst>
            <pc:docMk/>
            <pc:sldMk cId="3980435461" sldId="289"/>
            <ac:cxnSpMk id="14" creationId="{ECBD5E68-6DAB-26F0-C65E-D2A3E0AFB7CD}"/>
          </ac:cxnSpMkLst>
        </pc:cxnChg>
        <pc:cxnChg chg="mod">
          <ac:chgData name="久瑠美 土井" userId="9e67ba71-c777-4f6e-8a28-c17952988ac7" providerId="ADAL" clId="{5B3C0689-C031-4E1E-BA18-14DA1798C7E4}" dt="2023-01-24T09:27:57.695" v="2586"/>
          <ac:cxnSpMkLst>
            <pc:docMk/>
            <pc:sldMk cId="3980435461" sldId="289"/>
            <ac:cxnSpMk id="28" creationId="{096FDC78-F1B3-1CF9-9386-C139DF903EC8}"/>
          </ac:cxnSpMkLst>
        </pc:cxnChg>
        <pc:cxnChg chg="mod">
          <ac:chgData name="久瑠美 土井" userId="9e67ba71-c777-4f6e-8a28-c17952988ac7" providerId="ADAL" clId="{5B3C0689-C031-4E1E-BA18-14DA1798C7E4}" dt="2023-01-24T09:32:16.357" v="2675" actId="14100"/>
          <ac:cxnSpMkLst>
            <pc:docMk/>
            <pc:sldMk cId="3980435461" sldId="289"/>
            <ac:cxnSpMk id="31" creationId="{5984D6BE-29E1-CA2F-492B-8234C25FA005}"/>
          </ac:cxnSpMkLst>
        </pc:cxnChg>
        <pc:cxnChg chg="del mod">
          <ac:chgData name="久瑠美 土井" userId="9e67ba71-c777-4f6e-8a28-c17952988ac7" providerId="ADAL" clId="{5B3C0689-C031-4E1E-BA18-14DA1798C7E4}" dt="2023-01-24T09:28:29.415" v="2595" actId="478"/>
          <ac:cxnSpMkLst>
            <pc:docMk/>
            <pc:sldMk cId="3980435461" sldId="289"/>
            <ac:cxnSpMk id="37" creationId="{9F06D336-FBD2-9859-80EB-AF720C6F2176}"/>
          </ac:cxnSpMkLst>
        </pc:cxnChg>
        <pc:cxnChg chg="del mod">
          <ac:chgData name="久瑠美 土井" userId="9e67ba71-c777-4f6e-8a28-c17952988ac7" providerId="ADAL" clId="{5B3C0689-C031-4E1E-BA18-14DA1798C7E4}" dt="2023-01-24T09:28:33.116" v="2597" actId="478"/>
          <ac:cxnSpMkLst>
            <pc:docMk/>
            <pc:sldMk cId="3980435461" sldId="289"/>
            <ac:cxnSpMk id="38" creationId="{16171011-D17A-6A6F-BB6E-5537DC23AE89}"/>
          </ac:cxnSpMkLst>
        </pc:cxnChg>
        <pc:cxnChg chg="del mod">
          <ac:chgData name="久瑠美 土井" userId="9e67ba71-c777-4f6e-8a28-c17952988ac7" providerId="ADAL" clId="{5B3C0689-C031-4E1E-BA18-14DA1798C7E4}" dt="2023-01-24T09:28:31.160" v="2596" actId="478"/>
          <ac:cxnSpMkLst>
            <pc:docMk/>
            <pc:sldMk cId="3980435461" sldId="289"/>
            <ac:cxnSpMk id="49" creationId="{62BB1C16-BA49-B069-AAE1-CA0CD2F8C12B}"/>
          </ac:cxnSpMkLst>
        </pc:cxnChg>
        <pc:cxnChg chg="del mod">
          <ac:chgData name="久瑠美 土井" userId="9e67ba71-c777-4f6e-8a28-c17952988ac7" providerId="ADAL" clId="{5B3C0689-C031-4E1E-BA18-14DA1798C7E4}" dt="2023-01-24T09:28:22.295" v="2591" actId="478"/>
          <ac:cxnSpMkLst>
            <pc:docMk/>
            <pc:sldMk cId="3980435461" sldId="289"/>
            <ac:cxnSpMk id="51" creationId="{A9303F12-C7FA-1DBD-7E6F-689321CAEFAC}"/>
          </ac:cxnSpMkLst>
        </pc:cxnChg>
        <pc:cxnChg chg="del mod">
          <ac:chgData name="久瑠美 土井" userId="9e67ba71-c777-4f6e-8a28-c17952988ac7" providerId="ADAL" clId="{5B3C0689-C031-4E1E-BA18-14DA1798C7E4}" dt="2023-01-24T09:28:27.646" v="2594" actId="478"/>
          <ac:cxnSpMkLst>
            <pc:docMk/>
            <pc:sldMk cId="3980435461" sldId="289"/>
            <ac:cxnSpMk id="52" creationId="{46B72644-E4E8-AF59-C9A0-DB017EB1A6F2}"/>
          </ac:cxnSpMkLst>
        </pc:cxnChg>
        <pc:cxnChg chg="del mod">
          <ac:chgData name="久瑠美 土井" userId="9e67ba71-c777-4f6e-8a28-c17952988ac7" providerId="ADAL" clId="{5B3C0689-C031-4E1E-BA18-14DA1798C7E4}" dt="2023-01-24T09:28:26.006" v="2593" actId="478"/>
          <ac:cxnSpMkLst>
            <pc:docMk/>
            <pc:sldMk cId="3980435461" sldId="289"/>
            <ac:cxnSpMk id="53" creationId="{532A69F5-0670-93C7-5AB3-6968F9F90C55}"/>
          </ac:cxnSpMkLst>
        </pc:cxnChg>
        <pc:cxnChg chg="del mod">
          <ac:chgData name="久瑠美 土井" userId="9e67ba71-c777-4f6e-8a28-c17952988ac7" providerId="ADAL" clId="{5B3C0689-C031-4E1E-BA18-14DA1798C7E4}" dt="2023-01-24T09:28:15.685" v="2589" actId="478"/>
          <ac:cxnSpMkLst>
            <pc:docMk/>
            <pc:sldMk cId="3980435461" sldId="289"/>
            <ac:cxnSpMk id="54" creationId="{BA89F655-5D8A-78CF-7EEC-A82DB25934CA}"/>
          </ac:cxnSpMkLst>
        </pc:cxnChg>
        <pc:cxnChg chg="del mod">
          <ac:chgData name="久瑠美 土井" userId="9e67ba71-c777-4f6e-8a28-c17952988ac7" providerId="ADAL" clId="{5B3C0689-C031-4E1E-BA18-14DA1798C7E4}" dt="2023-01-24T09:28:12.959" v="2588" actId="478"/>
          <ac:cxnSpMkLst>
            <pc:docMk/>
            <pc:sldMk cId="3980435461" sldId="289"/>
            <ac:cxnSpMk id="55" creationId="{3C665927-B5A6-3599-693E-A3617340285C}"/>
          </ac:cxnSpMkLst>
        </pc:cxnChg>
        <pc:cxnChg chg="del mod">
          <ac:chgData name="久瑠美 土井" userId="9e67ba71-c777-4f6e-8a28-c17952988ac7" providerId="ADAL" clId="{5B3C0689-C031-4E1E-BA18-14DA1798C7E4}" dt="2023-01-24T09:29:22.489" v="2618" actId="478"/>
          <ac:cxnSpMkLst>
            <pc:docMk/>
            <pc:sldMk cId="3980435461" sldId="289"/>
            <ac:cxnSpMk id="76" creationId="{DF92729D-BE13-4E0B-BDAA-23849AAFEB3A}"/>
          </ac:cxnSpMkLst>
        </pc:cxnChg>
      </pc:sldChg>
      <pc:sldChg chg="addSp modSp new mod">
        <pc:chgData name="久瑠美 土井" userId="9e67ba71-c777-4f6e-8a28-c17952988ac7" providerId="ADAL" clId="{5B3C0689-C031-4E1E-BA18-14DA1798C7E4}" dt="2023-01-24T20:20:07.737" v="3044" actId="14100"/>
        <pc:sldMkLst>
          <pc:docMk/>
          <pc:sldMk cId="4068508747" sldId="290"/>
        </pc:sldMkLst>
        <pc:spChg chg="add mod ord">
          <ac:chgData name="久瑠美 土井" userId="9e67ba71-c777-4f6e-8a28-c17952988ac7" providerId="ADAL" clId="{5B3C0689-C031-4E1E-BA18-14DA1798C7E4}" dt="2023-01-24T20:20:07.737" v="3044" actId="14100"/>
          <ac:spMkLst>
            <pc:docMk/>
            <pc:sldMk cId="4068508747" sldId="290"/>
            <ac:spMk id="7" creationId="{D5FE04B0-9B51-1676-1315-977FCE83C613}"/>
          </ac:spMkLst>
        </pc:spChg>
        <pc:spChg chg="add mod">
          <ac:chgData name="久瑠美 土井" userId="9e67ba71-c777-4f6e-8a28-c17952988ac7" providerId="ADAL" clId="{5B3C0689-C031-4E1E-BA18-14DA1798C7E4}" dt="2023-01-24T20:19:40.587" v="3039" actId="20577"/>
          <ac:spMkLst>
            <pc:docMk/>
            <pc:sldMk cId="4068508747" sldId="290"/>
            <ac:spMk id="9" creationId="{983795BC-7CDE-D771-7846-B4A2AD6695A4}"/>
          </ac:spMkLst>
        </pc:spChg>
        <pc:spChg chg="add mod">
          <ac:chgData name="久瑠美 土井" userId="9e67ba71-c777-4f6e-8a28-c17952988ac7" providerId="ADAL" clId="{5B3C0689-C031-4E1E-BA18-14DA1798C7E4}" dt="2023-01-24T20:19:44.200" v="3042" actId="20577"/>
          <ac:spMkLst>
            <pc:docMk/>
            <pc:sldMk cId="4068508747" sldId="290"/>
            <ac:spMk id="10" creationId="{7FCD44B8-B77D-7CFB-8A1B-DCB230481604}"/>
          </ac:spMkLst>
        </pc:spChg>
        <pc:grpChg chg="add mod">
          <ac:chgData name="久瑠美 土井" userId="9e67ba71-c777-4f6e-8a28-c17952988ac7" providerId="ADAL" clId="{5B3C0689-C031-4E1E-BA18-14DA1798C7E4}" dt="2023-01-24T20:15:33.186" v="3035" actId="164"/>
          <ac:grpSpMkLst>
            <pc:docMk/>
            <pc:sldMk cId="4068508747" sldId="290"/>
            <ac:grpSpMk id="8" creationId="{71A49386-3E1B-DDE8-1A13-93034D181418}"/>
          </ac:grpSpMkLst>
        </pc:grpChg>
        <pc:grpChg chg="add mod">
          <ac:chgData name="久瑠美 土井" userId="9e67ba71-c777-4f6e-8a28-c17952988ac7" providerId="ADAL" clId="{5B3C0689-C031-4E1E-BA18-14DA1798C7E4}" dt="2023-01-24T20:15:33.186" v="3035" actId="164"/>
          <ac:grpSpMkLst>
            <pc:docMk/>
            <pc:sldMk cId="4068508747" sldId="290"/>
            <ac:grpSpMk id="11" creationId="{C81218AA-5706-595D-51CD-076B3683647E}"/>
          </ac:grpSpMkLst>
        </pc:grpChg>
        <pc:picChg chg="add mod">
          <ac:chgData name="久瑠美 土井" userId="9e67ba71-c777-4f6e-8a28-c17952988ac7" providerId="ADAL" clId="{5B3C0689-C031-4E1E-BA18-14DA1798C7E4}" dt="2023-01-24T20:14:22.272" v="3022" actId="164"/>
          <ac:picMkLst>
            <pc:docMk/>
            <pc:sldMk cId="4068508747" sldId="290"/>
            <ac:picMk id="4" creationId="{38438C7A-9B6D-9DFF-57F9-11FABA1D583D}"/>
          </ac:picMkLst>
        </pc:picChg>
        <pc:picChg chg="add mod">
          <ac:chgData name="久瑠美 土井" userId="9e67ba71-c777-4f6e-8a28-c17952988ac7" providerId="ADAL" clId="{5B3C0689-C031-4E1E-BA18-14DA1798C7E4}" dt="2023-01-24T20:15:26.088" v="3034" actId="1076"/>
          <ac:picMkLst>
            <pc:docMk/>
            <pc:sldMk cId="4068508747" sldId="290"/>
            <ac:picMk id="6" creationId="{4E7DEEC0-48F6-31CD-7788-52AA4A8B1E46}"/>
          </ac:picMkLst>
        </pc:picChg>
      </pc:sldChg>
      <pc:sldChg chg="addSp delSp modSp new mod">
        <pc:chgData name="久瑠美 土井" userId="9e67ba71-c777-4f6e-8a28-c17952988ac7" providerId="ADAL" clId="{5B3C0689-C031-4E1E-BA18-14DA1798C7E4}" dt="2023-02-17T02:34:28.136" v="5448" actId="164"/>
        <pc:sldMkLst>
          <pc:docMk/>
          <pc:sldMk cId="742938525" sldId="291"/>
        </pc:sldMkLst>
        <pc:spChg chg="mod">
          <ac:chgData name="久瑠美 土井" userId="9e67ba71-c777-4f6e-8a28-c17952988ac7" providerId="ADAL" clId="{5B3C0689-C031-4E1E-BA18-14DA1798C7E4}" dt="2023-02-13T04:49:35.553" v="3063" actId="20577"/>
          <ac:spMkLst>
            <pc:docMk/>
            <pc:sldMk cId="742938525" sldId="291"/>
            <ac:spMk id="2" creationId="{5600DA13-54B6-36BF-91E7-843C4AC1C2D4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5" creationId="{4E6B49E8-5CB8-8CAA-399C-D600C49611BC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12" creationId="{81F9F558-4DFB-B592-C845-A8F0B935727F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13" creationId="{2EA03267-2C8E-682B-0AE6-BD38EF809B36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14" creationId="{6212CAC5-863B-BB70-7027-F427F46120C4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15" creationId="{1E90A157-0AE1-D974-02CC-966D24D708DA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16" creationId="{311B138C-7243-4CBD-F898-3747D63A4BC6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17" creationId="{86ADC1DF-FFD3-C4B5-83BB-CAD86034C9AE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18" creationId="{B38D1D86-38D0-FD01-1D3C-27D80BACB5F7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19" creationId="{8978B593-DF65-47F1-A616-501E871F1EA4}"/>
          </ac:spMkLst>
        </pc:spChg>
        <pc:spChg chg="mod">
          <ac:chgData name="久瑠美 土井" userId="9e67ba71-c777-4f6e-8a28-c17952988ac7" providerId="ADAL" clId="{5B3C0689-C031-4E1E-BA18-14DA1798C7E4}" dt="2023-02-13T04:49:42.389" v="3064"/>
          <ac:spMkLst>
            <pc:docMk/>
            <pc:sldMk cId="742938525" sldId="291"/>
            <ac:spMk id="23" creationId="{9272605D-159D-EB4E-B77C-9D53C0127B31}"/>
          </ac:spMkLst>
        </pc:spChg>
        <pc:spChg chg="del mod">
          <ac:chgData name="久瑠美 土井" userId="9e67ba71-c777-4f6e-8a28-c17952988ac7" providerId="ADAL" clId="{5B3C0689-C031-4E1E-BA18-14DA1798C7E4}" dt="2023-02-13T04:50:06.166" v="3067" actId="478"/>
          <ac:spMkLst>
            <pc:docMk/>
            <pc:sldMk cId="742938525" sldId="291"/>
            <ac:spMk id="27" creationId="{FF577E5E-90AE-BE42-0871-D6DD1EBE6AB5}"/>
          </ac:spMkLst>
        </pc:spChg>
        <pc:spChg chg="mod">
          <ac:chgData name="久瑠美 土井" userId="9e67ba71-c777-4f6e-8a28-c17952988ac7" providerId="ADAL" clId="{5B3C0689-C031-4E1E-BA18-14DA1798C7E4}" dt="2023-02-13T04:49:55.196" v="3066"/>
          <ac:spMkLst>
            <pc:docMk/>
            <pc:sldMk cId="742938525" sldId="291"/>
            <ac:spMk id="34" creationId="{35A7AA8C-B900-F7CD-865B-96391599FA9D}"/>
          </ac:spMkLst>
        </pc:spChg>
        <pc:spChg chg="mod">
          <ac:chgData name="久瑠美 土井" userId="9e67ba71-c777-4f6e-8a28-c17952988ac7" providerId="ADAL" clId="{5B3C0689-C031-4E1E-BA18-14DA1798C7E4}" dt="2023-02-13T04:49:55.196" v="3066"/>
          <ac:spMkLst>
            <pc:docMk/>
            <pc:sldMk cId="742938525" sldId="291"/>
            <ac:spMk id="35" creationId="{E51026E0-EC7F-3821-711E-51C18B32BA48}"/>
          </ac:spMkLst>
        </pc:spChg>
        <pc:spChg chg="mod">
          <ac:chgData name="久瑠美 土井" userId="9e67ba71-c777-4f6e-8a28-c17952988ac7" providerId="ADAL" clId="{5B3C0689-C031-4E1E-BA18-14DA1798C7E4}" dt="2023-02-13T04:49:55.196" v="3066"/>
          <ac:spMkLst>
            <pc:docMk/>
            <pc:sldMk cId="742938525" sldId="291"/>
            <ac:spMk id="36" creationId="{0B518256-5AD9-7BE1-8EE4-EDCD607300D2}"/>
          </ac:spMkLst>
        </pc:spChg>
        <pc:spChg chg="mod">
          <ac:chgData name="久瑠美 土井" userId="9e67ba71-c777-4f6e-8a28-c17952988ac7" providerId="ADAL" clId="{5B3C0689-C031-4E1E-BA18-14DA1798C7E4}" dt="2023-02-13T04:49:55.196" v="3066"/>
          <ac:spMkLst>
            <pc:docMk/>
            <pc:sldMk cId="742938525" sldId="291"/>
            <ac:spMk id="37" creationId="{91CF35E5-8DE2-863E-4C49-43DCAFC519B7}"/>
          </ac:spMkLst>
        </pc:spChg>
        <pc:spChg chg="mod">
          <ac:chgData name="久瑠美 土井" userId="9e67ba71-c777-4f6e-8a28-c17952988ac7" providerId="ADAL" clId="{5B3C0689-C031-4E1E-BA18-14DA1798C7E4}" dt="2023-02-13T04:49:55.196" v="3066"/>
          <ac:spMkLst>
            <pc:docMk/>
            <pc:sldMk cId="742938525" sldId="291"/>
            <ac:spMk id="38" creationId="{CDCAE54B-57F3-64C8-C054-A66E46EFF877}"/>
          </ac:spMkLst>
        </pc:spChg>
        <pc:spChg chg="mod">
          <ac:chgData name="久瑠美 土井" userId="9e67ba71-c777-4f6e-8a28-c17952988ac7" providerId="ADAL" clId="{5B3C0689-C031-4E1E-BA18-14DA1798C7E4}" dt="2023-02-13T04:49:55.196" v="3066"/>
          <ac:spMkLst>
            <pc:docMk/>
            <pc:sldMk cId="742938525" sldId="291"/>
            <ac:spMk id="39" creationId="{A3203BF6-70CA-6D9F-5E82-BADFEAE95E4B}"/>
          </ac:spMkLst>
        </pc:spChg>
        <pc:spChg chg="mod">
          <ac:chgData name="久瑠美 土井" userId="9e67ba71-c777-4f6e-8a28-c17952988ac7" providerId="ADAL" clId="{5B3C0689-C031-4E1E-BA18-14DA1798C7E4}" dt="2023-02-13T04:49:55.196" v="3066"/>
          <ac:spMkLst>
            <pc:docMk/>
            <pc:sldMk cId="742938525" sldId="291"/>
            <ac:spMk id="40" creationId="{DDA6599E-E361-423F-96FC-35A453BA960C}"/>
          </ac:spMkLst>
        </pc:spChg>
        <pc:spChg chg="mod">
          <ac:chgData name="久瑠美 土井" userId="9e67ba71-c777-4f6e-8a28-c17952988ac7" providerId="ADAL" clId="{5B3C0689-C031-4E1E-BA18-14DA1798C7E4}" dt="2023-02-13T04:49:55.196" v="3066"/>
          <ac:spMkLst>
            <pc:docMk/>
            <pc:sldMk cId="742938525" sldId="291"/>
            <ac:spMk id="41" creationId="{D283047F-FC97-94B7-3E75-6167E3457FFC}"/>
          </ac:spMkLst>
        </pc:spChg>
        <pc:spChg chg="mod">
          <ac:chgData name="久瑠美 土井" userId="9e67ba71-c777-4f6e-8a28-c17952988ac7" providerId="ADAL" clId="{5B3C0689-C031-4E1E-BA18-14DA1798C7E4}" dt="2023-02-13T04:49:55.196" v="3066"/>
          <ac:spMkLst>
            <pc:docMk/>
            <pc:sldMk cId="742938525" sldId="291"/>
            <ac:spMk id="45" creationId="{61413A1A-D15A-E341-B5B3-9E850D2E3838}"/>
          </ac:spMkLst>
        </pc:spChg>
        <pc:spChg chg="add mod">
          <ac:chgData name="久瑠美 土井" userId="9e67ba71-c777-4f6e-8a28-c17952988ac7" providerId="ADAL" clId="{5B3C0689-C031-4E1E-BA18-14DA1798C7E4}" dt="2023-02-17T02:34:28.136" v="5448" actId="164"/>
          <ac:spMkLst>
            <pc:docMk/>
            <pc:sldMk cId="742938525" sldId="291"/>
            <ac:spMk id="46" creationId="{1AD09339-C898-6E19-FE70-C1009EF3CB6F}"/>
          </ac:spMkLst>
        </pc:spChg>
        <pc:spChg chg="add mod">
          <ac:chgData name="久瑠美 土井" userId="9e67ba71-c777-4f6e-8a28-c17952988ac7" providerId="ADAL" clId="{5B3C0689-C031-4E1E-BA18-14DA1798C7E4}" dt="2023-02-17T02:34:28.136" v="5448" actId="164"/>
          <ac:spMkLst>
            <pc:docMk/>
            <pc:sldMk cId="742938525" sldId="291"/>
            <ac:spMk id="47" creationId="{13BC63C8-65AD-9B62-EA98-085192166865}"/>
          </ac:spMkLst>
        </pc:spChg>
        <pc:spChg chg="add mod">
          <ac:chgData name="久瑠美 土井" userId="9e67ba71-c777-4f6e-8a28-c17952988ac7" providerId="ADAL" clId="{5B3C0689-C031-4E1E-BA18-14DA1798C7E4}" dt="2023-02-17T02:34:28.136" v="5448" actId="164"/>
          <ac:spMkLst>
            <pc:docMk/>
            <pc:sldMk cId="742938525" sldId="291"/>
            <ac:spMk id="48" creationId="{E79C80CD-2518-D54C-74A0-9F06543DB926}"/>
          </ac:spMkLst>
        </pc:spChg>
        <pc:grpChg chg="add mod">
          <ac:chgData name="久瑠美 土井" userId="9e67ba71-c777-4f6e-8a28-c17952988ac7" providerId="ADAL" clId="{5B3C0689-C031-4E1E-BA18-14DA1798C7E4}" dt="2023-02-17T02:34:28.136" v="5448" actId="164"/>
          <ac:grpSpMkLst>
            <pc:docMk/>
            <pc:sldMk cId="742938525" sldId="291"/>
            <ac:grpSpMk id="3" creationId="{234134DF-5AD0-28AA-98F4-C76E645D6067}"/>
          </ac:grpSpMkLst>
        </pc:grpChg>
        <pc:grpChg chg="add del mod">
          <ac:chgData name="久瑠美 土井" userId="9e67ba71-c777-4f6e-8a28-c17952988ac7" providerId="ADAL" clId="{5B3C0689-C031-4E1E-BA18-14DA1798C7E4}" dt="2023-02-13T04:49:47.579" v="3065"/>
          <ac:grpSpMkLst>
            <pc:docMk/>
            <pc:sldMk cId="742938525" sldId="291"/>
            <ac:grpSpMk id="3" creationId="{F0E2F9A3-20B7-BB6D-1DC6-682DF79E2905}"/>
          </ac:grpSpMkLst>
        </pc:grpChg>
        <pc:grpChg chg="add mod">
          <ac:chgData name="久瑠美 土井" userId="9e67ba71-c777-4f6e-8a28-c17952988ac7" providerId="ADAL" clId="{5B3C0689-C031-4E1E-BA18-14DA1798C7E4}" dt="2023-02-17T02:34:28.136" v="5448" actId="164"/>
          <ac:grpSpMkLst>
            <pc:docMk/>
            <pc:sldMk cId="742938525" sldId="291"/>
            <ac:grpSpMk id="25" creationId="{AA568FB6-ECBC-57C8-124A-643F5FFD9955}"/>
          </ac:grpSpMkLst>
        </pc:grpChg>
        <pc:picChg chg="mod">
          <ac:chgData name="久瑠美 土井" userId="9e67ba71-c777-4f6e-8a28-c17952988ac7" providerId="ADAL" clId="{5B3C0689-C031-4E1E-BA18-14DA1798C7E4}" dt="2023-02-13T04:49:42.389" v="3064"/>
          <ac:picMkLst>
            <pc:docMk/>
            <pc:sldMk cId="742938525" sldId="291"/>
            <ac:picMk id="4" creationId="{4317E7CF-E6AA-CA86-B3E2-5A4EA4EC7D75}"/>
          </ac:picMkLst>
        </pc:picChg>
        <pc:picChg chg="add mod">
          <ac:chgData name="久瑠美 土井" userId="9e67ba71-c777-4f6e-8a28-c17952988ac7" providerId="ADAL" clId="{5B3C0689-C031-4E1E-BA18-14DA1798C7E4}" dt="2023-02-17T02:34:28.136" v="5448" actId="164"/>
          <ac:picMkLst>
            <pc:docMk/>
            <pc:sldMk cId="742938525" sldId="291"/>
            <ac:picMk id="24" creationId="{69C4EAD9-4E36-0574-1519-C1BF850B1625}"/>
          </ac:picMkLst>
        </pc:picChg>
        <pc:picChg chg="mod">
          <ac:chgData name="久瑠美 土井" userId="9e67ba71-c777-4f6e-8a28-c17952988ac7" providerId="ADAL" clId="{5B3C0689-C031-4E1E-BA18-14DA1798C7E4}" dt="2023-02-13T04:49:55.196" v="3066"/>
          <ac:picMkLst>
            <pc:docMk/>
            <pc:sldMk cId="742938525" sldId="291"/>
            <ac:picMk id="26" creationId="{EB02DE13-5114-6DDD-A186-B498A5823CF4}"/>
          </ac:picMkLst>
        </pc:picChg>
        <pc:cxnChg chg="mod">
          <ac:chgData name="久瑠美 土井" userId="9e67ba71-c777-4f6e-8a28-c17952988ac7" providerId="ADAL" clId="{5B3C0689-C031-4E1E-BA18-14DA1798C7E4}" dt="2023-02-13T04:49:42.389" v="3064"/>
          <ac:cxnSpMkLst>
            <pc:docMk/>
            <pc:sldMk cId="742938525" sldId="291"/>
            <ac:cxnSpMk id="6" creationId="{CE175930-156B-509E-6A29-49902CC8AE27}"/>
          </ac:cxnSpMkLst>
        </pc:cxnChg>
        <pc:cxnChg chg="mod">
          <ac:chgData name="久瑠美 土井" userId="9e67ba71-c777-4f6e-8a28-c17952988ac7" providerId="ADAL" clId="{5B3C0689-C031-4E1E-BA18-14DA1798C7E4}" dt="2023-02-13T04:49:42.389" v="3064"/>
          <ac:cxnSpMkLst>
            <pc:docMk/>
            <pc:sldMk cId="742938525" sldId="291"/>
            <ac:cxnSpMk id="7" creationId="{0BF31F57-5886-C99D-8B73-0EE0A8FB1D42}"/>
          </ac:cxnSpMkLst>
        </pc:cxnChg>
        <pc:cxnChg chg="mod">
          <ac:chgData name="久瑠美 土井" userId="9e67ba71-c777-4f6e-8a28-c17952988ac7" providerId="ADAL" clId="{5B3C0689-C031-4E1E-BA18-14DA1798C7E4}" dt="2023-02-13T04:49:42.389" v="3064"/>
          <ac:cxnSpMkLst>
            <pc:docMk/>
            <pc:sldMk cId="742938525" sldId="291"/>
            <ac:cxnSpMk id="8" creationId="{E0F5FC60-0C79-C3DA-CD69-118A81F44D8E}"/>
          </ac:cxnSpMkLst>
        </pc:cxnChg>
        <pc:cxnChg chg="mod">
          <ac:chgData name="久瑠美 土井" userId="9e67ba71-c777-4f6e-8a28-c17952988ac7" providerId="ADAL" clId="{5B3C0689-C031-4E1E-BA18-14DA1798C7E4}" dt="2023-02-13T04:49:42.389" v="3064"/>
          <ac:cxnSpMkLst>
            <pc:docMk/>
            <pc:sldMk cId="742938525" sldId="291"/>
            <ac:cxnSpMk id="9" creationId="{67BCB471-D388-F594-0791-13F3B4F9A214}"/>
          </ac:cxnSpMkLst>
        </pc:cxnChg>
        <pc:cxnChg chg="mod">
          <ac:chgData name="久瑠美 土井" userId="9e67ba71-c777-4f6e-8a28-c17952988ac7" providerId="ADAL" clId="{5B3C0689-C031-4E1E-BA18-14DA1798C7E4}" dt="2023-02-13T04:49:42.389" v="3064"/>
          <ac:cxnSpMkLst>
            <pc:docMk/>
            <pc:sldMk cId="742938525" sldId="291"/>
            <ac:cxnSpMk id="10" creationId="{5BF858C4-586F-2C29-4D02-099056C3DE91}"/>
          </ac:cxnSpMkLst>
        </pc:cxnChg>
        <pc:cxnChg chg="mod">
          <ac:chgData name="久瑠美 土井" userId="9e67ba71-c777-4f6e-8a28-c17952988ac7" providerId="ADAL" clId="{5B3C0689-C031-4E1E-BA18-14DA1798C7E4}" dt="2023-02-13T04:49:42.389" v="3064"/>
          <ac:cxnSpMkLst>
            <pc:docMk/>
            <pc:sldMk cId="742938525" sldId="291"/>
            <ac:cxnSpMk id="11" creationId="{52741B08-7711-BB77-8537-FEA8326E977C}"/>
          </ac:cxnSpMkLst>
        </pc:cxnChg>
        <pc:cxnChg chg="mod">
          <ac:chgData name="久瑠美 土井" userId="9e67ba71-c777-4f6e-8a28-c17952988ac7" providerId="ADAL" clId="{5B3C0689-C031-4E1E-BA18-14DA1798C7E4}" dt="2023-02-13T04:49:42.389" v="3064"/>
          <ac:cxnSpMkLst>
            <pc:docMk/>
            <pc:sldMk cId="742938525" sldId="291"/>
            <ac:cxnSpMk id="20" creationId="{6066CD17-6C4F-5D4C-519D-9C5B44E554DE}"/>
          </ac:cxnSpMkLst>
        </pc:cxnChg>
        <pc:cxnChg chg="mod">
          <ac:chgData name="久瑠美 土井" userId="9e67ba71-c777-4f6e-8a28-c17952988ac7" providerId="ADAL" clId="{5B3C0689-C031-4E1E-BA18-14DA1798C7E4}" dt="2023-02-13T04:49:42.389" v="3064"/>
          <ac:cxnSpMkLst>
            <pc:docMk/>
            <pc:sldMk cId="742938525" sldId="291"/>
            <ac:cxnSpMk id="21" creationId="{01687A6D-CB93-0C1F-BD42-A196290DA4B7}"/>
          </ac:cxnSpMkLst>
        </pc:cxnChg>
        <pc:cxnChg chg="mod">
          <ac:chgData name="久瑠美 土井" userId="9e67ba71-c777-4f6e-8a28-c17952988ac7" providerId="ADAL" clId="{5B3C0689-C031-4E1E-BA18-14DA1798C7E4}" dt="2023-02-13T04:49:42.389" v="3064"/>
          <ac:cxnSpMkLst>
            <pc:docMk/>
            <pc:sldMk cId="742938525" sldId="291"/>
            <ac:cxnSpMk id="22" creationId="{3B3F2363-C287-C595-850E-EEEB0245E25C}"/>
          </ac:cxnSpMkLst>
        </pc:cxnChg>
        <pc:cxnChg chg="mod">
          <ac:chgData name="久瑠美 土井" userId="9e67ba71-c777-4f6e-8a28-c17952988ac7" providerId="ADAL" clId="{5B3C0689-C031-4E1E-BA18-14DA1798C7E4}" dt="2023-02-13T04:49:55.196" v="3066"/>
          <ac:cxnSpMkLst>
            <pc:docMk/>
            <pc:sldMk cId="742938525" sldId="291"/>
            <ac:cxnSpMk id="28" creationId="{F8BCB9AF-8C0B-A4ED-9396-A1A57C89005C}"/>
          </ac:cxnSpMkLst>
        </pc:cxnChg>
        <pc:cxnChg chg="mod">
          <ac:chgData name="久瑠美 土井" userId="9e67ba71-c777-4f6e-8a28-c17952988ac7" providerId="ADAL" clId="{5B3C0689-C031-4E1E-BA18-14DA1798C7E4}" dt="2023-02-13T04:49:55.196" v="3066"/>
          <ac:cxnSpMkLst>
            <pc:docMk/>
            <pc:sldMk cId="742938525" sldId="291"/>
            <ac:cxnSpMk id="29" creationId="{80CB2FBB-24DD-78A5-A2A4-107310F1410C}"/>
          </ac:cxnSpMkLst>
        </pc:cxnChg>
        <pc:cxnChg chg="mod">
          <ac:chgData name="久瑠美 土井" userId="9e67ba71-c777-4f6e-8a28-c17952988ac7" providerId="ADAL" clId="{5B3C0689-C031-4E1E-BA18-14DA1798C7E4}" dt="2023-02-13T04:49:55.196" v="3066"/>
          <ac:cxnSpMkLst>
            <pc:docMk/>
            <pc:sldMk cId="742938525" sldId="291"/>
            <ac:cxnSpMk id="30" creationId="{23B34F44-0A00-A6F7-5542-929289B63F6A}"/>
          </ac:cxnSpMkLst>
        </pc:cxnChg>
        <pc:cxnChg chg="mod">
          <ac:chgData name="久瑠美 土井" userId="9e67ba71-c777-4f6e-8a28-c17952988ac7" providerId="ADAL" clId="{5B3C0689-C031-4E1E-BA18-14DA1798C7E4}" dt="2023-02-13T04:49:55.196" v="3066"/>
          <ac:cxnSpMkLst>
            <pc:docMk/>
            <pc:sldMk cId="742938525" sldId="291"/>
            <ac:cxnSpMk id="31" creationId="{346A4422-588E-7612-96DA-531D4AA054A3}"/>
          </ac:cxnSpMkLst>
        </pc:cxnChg>
        <pc:cxnChg chg="mod">
          <ac:chgData name="久瑠美 土井" userId="9e67ba71-c777-4f6e-8a28-c17952988ac7" providerId="ADAL" clId="{5B3C0689-C031-4E1E-BA18-14DA1798C7E4}" dt="2023-02-13T04:49:55.196" v="3066"/>
          <ac:cxnSpMkLst>
            <pc:docMk/>
            <pc:sldMk cId="742938525" sldId="291"/>
            <ac:cxnSpMk id="32" creationId="{1ABAEA64-9214-36E9-E4C1-58D300119171}"/>
          </ac:cxnSpMkLst>
        </pc:cxnChg>
        <pc:cxnChg chg="mod">
          <ac:chgData name="久瑠美 土井" userId="9e67ba71-c777-4f6e-8a28-c17952988ac7" providerId="ADAL" clId="{5B3C0689-C031-4E1E-BA18-14DA1798C7E4}" dt="2023-02-13T04:49:55.196" v="3066"/>
          <ac:cxnSpMkLst>
            <pc:docMk/>
            <pc:sldMk cId="742938525" sldId="291"/>
            <ac:cxnSpMk id="33" creationId="{8178A440-D2AE-EAEB-0B5D-1953A2B2674D}"/>
          </ac:cxnSpMkLst>
        </pc:cxnChg>
        <pc:cxnChg chg="mod">
          <ac:chgData name="久瑠美 土井" userId="9e67ba71-c777-4f6e-8a28-c17952988ac7" providerId="ADAL" clId="{5B3C0689-C031-4E1E-BA18-14DA1798C7E4}" dt="2023-02-13T04:49:55.196" v="3066"/>
          <ac:cxnSpMkLst>
            <pc:docMk/>
            <pc:sldMk cId="742938525" sldId="291"/>
            <ac:cxnSpMk id="42" creationId="{F692AE19-1D2A-29CB-7E66-2678AE43B96B}"/>
          </ac:cxnSpMkLst>
        </pc:cxnChg>
        <pc:cxnChg chg="mod">
          <ac:chgData name="久瑠美 土井" userId="9e67ba71-c777-4f6e-8a28-c17952988ac7" providerId="ADAL" clId="{5B3C0689-C031-4E1E-BA18-14DA1798C7E4}" dt="2023-02-13T04:49:55.196" v="3066"/>
          <ac:cxnSpMkLst>
            <pc:docMk/>
            <pc:sldMk cId="742938525" sldId="291"/>
            <ac:cxnSpMk id="43" creationId="{D0822CA1-0852-146E-1927-2A070220A784}"/>
          </ac:cxnSpMkLst>
        </pc:cxnChg>
        <pc:cxnChg chg="mod">
          <ac:chgData name="久瑠美 土井" userId="9e67ba71-c777-4f6e-8a28-c17952988ac7" providerId="ADAL" clId="{5B3C0689-C031-4E1E-BA18-14DA1798C7E4}" dt="2023-02-13T04:49:55.196" v="3066"/>
          <ac:cxnSpMkLst>
            <pc:docMk/>
            <pc:sldMk cId="742938525" sldId="291"/>
            <ac:cxnSpMk id="44" creationId="{92D41882-2B41-C9E6-FF88-1BDFB532DE98}"/>
          </ac:cxnSpMkLst>
        </pc:cxnChg>
        <pc:cxnChg chg="add mod">
          <ac:chgData name="久瑠美 土井" userId="9e67ba71-c777-4f6e-8a28-c17952988ac7" providerId="ADAL" clId="{5B3C0689-C031-4E1E-BA18-14DA1798C7E4}" dt="2023-02-17T02:34:28.136" v="5448" actId="164"/>
          <ac:cxnSpMkLst>
            <pc:docMk/>
            <pc:sldMk cId="742938525" sldId="291"/>
            <ac:cxnSpMk id="49" creationId="{85BA78E9-6961-0881-148A-39FBD7367E28}"/>
          </ac:cxnSpMkLst>
        </pc:cxnChg>
        <pc:cxnChg chg="add mod">
          <ac:chgData name="久瑠美 土井" userId="9e67ba71-c777-4f6e-8a28-c17952988ac7" providerId="ADAL" clId="{5B3C0689-C031-4E1E-BA18-14DA1798C7E4}" dt="2023-02-17T02:34:28.136" v="5448" actId="164"/>
          <ac:cxnSpMkLst>
            <pc:docMk/>
            <pc:sldMk cId="742938525" sldId="291"/>
            <ac:cxnSpMk id="50" creationId="{5504E9BE-4175-3486-AB48-A642AA9E631E}"/>
          </ac:cxnSpMkLst>
        </pc:cxnChg>
        <pc:cxnChg chg="add mod">
          <ac:chgData name="久瑠美 土井" userId="9e67ba71-c777-4f6e-8a28-c17952988ac7" providerId="ADAL" clId="{5B3C0689-C031-4E1E-BA18-14DA1798C7E4}" dt="2023-02-17T02:34:28.136" v="5448" actId="164"/>
          <ac:cxnSpMkLst>
            <pc:docMk/>
            <pc:sldMk cId="742938525" sldId="291"/>
            <ac:cxnSpMk id="51" creationId="{9ECE0A59-FBFF-FC85-9BE0-335E1B4F0A8C}"/>
          </ac:cxnSpMkLst>
        </pc:cxnChg>
        <pc:cxnChg chg="add mod">
          <ac:chgData name="久瑠美 土井" userId="9e67ba71-c777-4f6e-8a28-c17952988ac7" providerId="ADAL" clId="{5B3C0689-C031-4E1E-BA18-14DA1798C7E4}" dt="2023-02-17T02:34:28.136" v="5448" actId="164"/>
          <ac:cxnSpMkLst>
            <pc:docMk/>
            <pc:sldMk cId="742938525" sldId="291"/>
            <ac:cxnSpMk id="52" creationId="{D7F790F9-8FFD-6F2E-AE20-3B9231FA5B62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2-13T05:04:27.649" v="3405" actId="20577"/>
        <pc:sldMkLst>
          <pc:docMk/>
          <pc:sldMk cId="3815545603" sldId="292"/>
        </pc:sldMkLst>
        <pc:spChg chg="mod">
          <ac:chgData name="久瑠美 土井" userId="9e67ba71-c777-4f6e-8a28-c17952988ac7" providerId="ADAL" clId="{5B3C0689-C031-4E1E-BA18-14DA1798C7E4}" dt="2023-02-13T04:53:35.737" v="3130" actId="20577"/>
          <ac:spMkLst>
            <pc:docMk/>
            <pc:sldMk cId="3815545603" sldId="292"/>
            <ac:spMk id="2" creationId="{149B47FE-9880-2327-B8B0-2476540FB60B}"/>
          </ac:spMkLst>
        </pc:spChg>
        <pc:spChg chg="mod">
          <ac:chgData name="久瑠美 土井" userId="9e67ba71-c777-4f6e-8a28-c17952988ac7" providerId="ADAL" clId="{5B3C0689-C031-4E1E-BA18-14DA1798C7E4}" dt="2023-02-13T05:03:34.536" v="3376" actId="1076"/>
          <ac:spMkLst>
            <pc:docMk/>
            <pc:sldMk cId="3815545603" sldId="292"/>
            <ac:spMk id="16" creationId="{5665ECE7-FC4C-03C6-8FCB-3EF91AE153A3}"/>
          </ac:spMkLst>
        </pc:spChg>
        <pc:spChg chg="del mod">
          <ac:chgData name="久瑠美 土井" userId="9e67ba71-c777-4f6e-8a28-c17952988ac7" providerId="ADAL" clId="{5B3C0689-C031-4E1E-BA18-14DA1798C7E4}" dt="2023-02-13T05:03:16.429" v="3371" actId="478"/>
          <ac:spMkLst>
            <pc:docMk/>
            <pc:sldMk cId="3815545603" sldId="292"/>
            <ac:spMk id="17" creationId="{09D89BAE-1B9F-684F-1735-C8902D624C96}"/>
          </ac:spMkLst>
        </pc:spChg>
        <pc:spChg chg="del mod">
          <ac:chgData name="久瑠美 土井" userId="9e67ba71-c777-4f6e-8a28-c17952988ac7" providerId="ADAL" clId="{5B3C0689-C031-4E1E-BA18-14DA1798C7E4}" dt="2023-02-13T05:03:18.275" v="3372" actId="478"/>
          <ac:spMkLst>
            <pc:docMk/>
            <pc:sldMk cId="3815545603" sldId="292"/>
            <ac:spMk id="18" creationId="{E19F55B5-4D40-E25C-6DEA-78238AADEFB6}"/>
          </ac:spMkLst>
        </pc:spChg>
        <pc:spChg chg="del mod">
          <ac:chgData name="久瑠美 土井" userId="9e67ba71-c777-4f6e-8a28-c17952988ac7" providerId="ADAL" clId="{5B3C0689-C031-4E1E-BA18-14DA1798C7E4}" dt="2023-02-13T05:03:23.636" v="3375" actId="478"/>
          <ac:spMkLst>
            <pc:docMk/>
            <pc:sldMk cId="3815545603" sldId="292"/>
            <ac:spMk id="23" creationId="{57580464-8FD4-A421-C6BF-D954313350DC}"/>
          </ac:spMkLst>
        </pc:spChg>
        <pc:spChg chg="del mod">
          <ac:chgData name="久瑠美 土井" userId="9e67ba71-c777-4f6e-8a28-c17952988ac7" providerId="ADAL" clId="{5B3C0689-C031-4E1E-BA18-14DA1798C7E4}" dt="2023-02-13T05:03:21.513" v="3374" actId="478"/>
          <ac:spMkLst>
            <pc:docMk/>
            <pc:sldMk cId="3815545603" sldId="292"/>
            <ac:spMk id="24" creationId="{7649BF3F-5373-C0EA-DBD4-02F68321E022}"/>
          </ac:spMkLst>
        </pc:spChg>
        <pc:spChg chg="del mod">
          <ac:chgData name="久瑠美 土井" userId="9e67ba71-c777-4f6e-8a28-c17952988ac7" providerId="ADAL" clId="{5B3C0689-C031-4E1E-BA18-14DA1798C7E4}" dt="2023-02-13T05:03:19.858" v="3373" actId="478"/>
          <ac:spMkLst>
            <pc:docMk/>
            <pc:sldMk cId="3815545603" sldId="292"/>
            <ac:spMk id="25" creationId="{8472886A-9ECE-F6DB-E015-12BE2588852D}"/>
          </ac:spMkLst>
        </pc:spChg>
        <pc:spChg chg="add mod">
          <ac:chgData name="久瑠美 土井" userId="9e67ba71-c777-4f6e-8a28-c17952988ac7" providerId="ADAL" clId="{5B3C0689-C031-4E1E-BA18-14DA1798C7E4}" dt="2023-02-13T04:53:18.885" v="3069"/>
          <ac:spMkLst>
            <pc:docMk/>
            <pc:sldMk cId="3815545603" sldId="292"/>
            <ac:spMk id="26" creationId="{6ACF4DC6-BA6A-9834-B3B1-145312AC6426}"/>
          </ac:spMkLst>
        </pc:spChg>
        <pc:spChg chg="add mod">
          <ac:chgData name="久瑠美 土井" userId="9e67ba71-c777-4f6e-8a28-c17952988ac7" providerId="ADAL" clId="{5B3C0689-C031-4E1E-BA18-14DA1798C7E4}" dt="2023-02-13T05:00:24.015" v="3295" actId="113"/>
          <ac:spMkLst>
            <pc:docMk/>
            <pc:sldMk cId="3815545603" sldId="292"/>
            <ac:spMk id="31" creationId="{6EC8F041-F675-327C-7537-203210DE6734}"/>
          </ac:spMkLst>
        </pc:spChg>
        <pc:spChg chg="add mod">
          <ac:chgData name="久瑠美 土井" userId="9e67ba71-c777-4f6e-8a28-c17952988ac7" providerId="ADAL" clId="{5B3C0689-C031-4E1E-BA18-14DA1798C7E4}" dt="2023-02-13T05:00:24.015" v="3295" actId="113"/>
          <ac:spMkLst>
            <pc:docMk/>
            <pc:sldMk cId="3815545603" sldId="292"/>
            <ac:spMk id="32" creationId="{9C0AADE7-1C39-98EA-019E-25F7959F6076}"/>
          </ac:spMkLst>
        </pc:spChg>
        <pc:spChg chg="add mod">
          <ac:chgData name="久瑠美 土井" userId="9e67ba71-c777-4f6e-8a28-c17952988ac7" providerId="ADAL" clId="{5B3C0689-C031-4E1E-BA18-14DA1798C7E4}" dt="2023-02-13T05:00:24.015" v="3295" actId="113"/>
          <ac:spMkLst>
            <pc:docMk/>
            <pc:sldMk cId="3815545603" sldId="292"/>
            <ac:spMk id="33" creationId="{CA427CF3-687A-78FE-2A6E-1FCFFFB7CE73}"/>
          </ac:spMkLst>
        </pc:spChg>
        <pc:spChg chg="add del mod">
          <ac:chgData name="久瑠美 土井" userId="9e67ba71-c777-4f6e-8a28-c17952988ac7" providerId="ADAL" clId="{5B3C0689-C031-4E1E-BA18-14DA1798C7E4}" dt="2023-02-13T04:56:50.159" v="3239" actId="478"/>
          <ac:spMkLst>
            <pc:docMk/>
            <pc:sldMk cId="3815545603" sldId="292"/>
            <ac:spMk id="35" creationId="{6336BD30-77FD-B988-A380-4C84F4728419}"/>
          </ac:spMkLst>
        </pc:spChg>
        <pc:spChg chg="add mod">
          <ac:chgData name="久瑠美 土井" userId="9e67ba71-c777-4f6e-8a28-c17952988ac7" providerId="ADAL" clId="{5B3C0689-C031-4E1E-BA18-14DA1798C7E4}" dt="2023-02-13T04:57:02.096" v="3241" actId="14100"/>
          <ac:spMkLst>
            <pc:docMk/>
            <pc:sldMk cId="3815545603" sldId="292"/>
            <ac:spMk id="36" creationId="{85D2E7DB-0518-759A-07A9-FF7FDC286B0F}"/>
          </ac:spMkLst>
        </pc:spChg>
        <pc:spChg chg="add mod">
          <ac:chgData name="久瑠美 土井" userId="9e67ba71-c777-4f6e-8a28-c17952988ac7" providerId="ADAL" clId="{5B3C0689-C031-4E1E-BA18-14DA1798C7E4}" dt="2023-02-13T05:01:52.834" v="3337" actId="1076"/>
          <ac:spMkLst>
            <pc:docMk/>
            <pc:sldMk cId="3815545603" sldId="292"/>
            <ac:spMk id="41" creationId="{39F1DC53-2F36-674A-7771-468FCE30D3AB}"/>
          </ac:spMkLst>
        </pc:spChg>
        <pc:spChg chg="add mod">
          <ac:chgData name="久瑠美 土井" userId="9e67ba71-c777-4f6e-8a28-c17952988ac7" providerId="ADAL" clId="{5B3C0689-C031-4E1E-BA18-14DA1798C7E4}" dt="2023-02-13T05:01:29.094" v="3315" actId="404"/>
          <ac:spMkLst>
            <pc:docMk/>
            <pc:sldMk cId="3815545603" sldId="292"/>
            <ac:spMk id="43" creationId="{B49B283D-EB62-DA6F-2F8B-E41FED2BF5CC}"/>
          </ac:spMkLst>
        </pc:spChg>
        <pc:spChg chg="add mod">
          <ac:chgData name="久瑠美 土井" userId="9e67ba71-c777-4f6e-8a28-c17952988ac7" providerId="ADAL" clId="{5B3C0689-C031-4E1E-BA18-14DA1798C7E4}" dt="2023-02-13T05:01:50.228" v="3336" actId="1076"/>
          <ac:spMkLst>
            <pc:docMk/>
            <pc:sldMk cId="3815545603" sldId="292"/>
            <ac:spMk id="46" creationId="{8997ABFE-CEFF-702F-8C50-AD56CA9277E5}"/>
          </ac:spMkLst>
        </pc:spChg>
        <pc:spChg chg="add mod">
          <ac:chgData name="久瑠美 土井" userId="9e67ba71-c777-4f6e-8a28-c17952988ac7" providerId="ADAL" clId="{5B3C0689-C031-4E1E-BA18-14DA1798C7E4}" dt="2023-02-13T05:01:29.094" v="3315" actId="404"/>
          <ac:spMkLst>
            <pc:docMk/>
            <pc:sldMk cId="3815545603" sldId="292"/>
            <ac:spMk id="47" creationId="{24266AF0-93FB-3955-07A7-A45EA2ACF71C}"/>
          </ac:spMkLst>
        </pc:spChg>
        <pc:spChg chg="add mod">
          <ac:chgData name="久瑠美 土井" userId="9e67ba71-c777-4f6e-8a28-c17952988ac7" providerId="ADAL" clId="{5B3C0689-C031-4E1E-BA18-14DA1798C7E4}" dt="2023-02-13T05:00:13.923" v="3293" actId="1076"/>
          <ac:spMkLst>
            <pc:docMk/>
            <pc:sldMk cId="3815545603" sldId="292"/>
            <ac:spMk id="48" creationId="{AB1E8A7A-EAA5-EF3E-2F10-B56CECDFC71E}"/>
          </ac:spMkLst>
        </pc:spChg>
        <pc:spChg chg="add del mod">
          <ac:chgData name="久瑠美 土井" userId="9e67ba71-c777-4f6e-8a28-c17952988ac7" providerId="ADAL" clId="{5B3C0689-C031-4E1E-BA18-14DA1798C7E4}" dt="2023-02-13T04:56:43.423" v="3238" actId="478"/>
          <ac:spMkLst>
            <pc:docMk/>
            <pc:sldMk cId="3815545603" sldId="292"/>
            <ac:spMk id="49" creationId="{01E7CFC4-540C-EDD8-1748-1522DFD245F3}"/>
          </ac:spMkLst>
        </pc:spChg>
        <pc:spChg chg="add del mod">
          <ac:chgData name="久瑠美 土井" userId="9e67ba71-c777-4f6e-8a28-c17952988ac7" providerId="ADAL" clId="{5B3C0689-C031-4E1E-BA18-14DA1798C7E4}" dt="2023-02-13T04:53:50.326" v="3134" actId="478"/>
          <ac:spMkLst>
            <pc:docMk/>
            <pc:sldMk cId="3815545603" sldId="292"/>
            <ac:spMk id="50" creationId="{4228DEA9-E8FB-77FD-DCA4-00CA2A2B3A02}"/>
          </ac:spMkLst>
        </pc:spChg>
        <pc:spChg chg="add del mod">
          <ac:chgData name="久瑠美 土井" userId="9e67ba71-c777-4f6e-8a28-c17952988ac7" providerId="ADAL" clId="{5B3C0689-C031-4E1E-BA18-14DA1798C7E4}" dt="2023-02-13T04:53:48.221" v="3132" actId="478"/>
          <ac:spMkLst>
            <pc:docMk/>
            <pc:sldMk cId="3815545603" sldId="292"/>
            <ac:spMk id="51" creationId="{76A6AE61-FFE0-FB0E-E11A-5E6D4B0CB8C4}"/>
          </ac:spMkLst>
        </pc:spChg>
        <pc:spChg chg="add del mod">
          <ac:chgData name="久瑠美 土井" userId="9e67ba71-c777-4f6e-8a28-c17952988ac7" providerId="ADAL" clId="{5B3C0689-C031-4E1E-BA18-14DA1798C7E4}" dt="2023-02-13T04:53:49.446" v="3133" actId="478"/>
          <ac:spMkLst>
            <pc:docMk/>
            <pc:sldMk cId="3815545603" sldId="292"/>
            <ac:spMk id="52" creationId="{8B38797F-FA9B-1F0A-B466-7EF856634A99}"/>
          </ac:spMkLst>
        </pc:spChg>
        <pc:spChg chg="add del mod">
          <ac:chgData name="久瑠美 土井" userId="9e67ba71-c777-4f6e-8a28-c17952988ac7" providerId="ADAL" clId="{5B3C0689-C031-4E1E-BA18-14DA1798C7E4}" dt="2023-02-13T04:53:47.260" v="3131" actId="478"/>
          <ac:spMkLst>
            <pc:docMk/>
            <pc:sldMk cId="3815545603" sldId="292"/>
            <ac:spMk id="55" creationId="{538B0D83-EEBB-4896-95DE-1274B117175B}"/>
          </ac:spMkLst>
        </pc:spChg>
        <pc:spChg chg="add del mod">
          <ac:chgData name="久瑠美 土井" userId="9e67ba71-c777-4f6e-8a28-c17952988ac7" providerId="ADAL" clId="{5B3C0689-C031-4E1E-BA18-14DA1798C7E4}" dt="2023-02-13T04:53:52.691" v="3135" actId="478"/>
          <ac:spMkLst>
            <pc:docMk/>
            <pc:sldMk cId="3815545603" sldId="292"/>
            <ac:spMk id="56" creationId="{218A68B2-B488-B266-C7CF-E2509DB2ED37}"/>
          </ac:spMkLst>
        </pc:spChg>
        <pc:spChg chg="add mod">
          <ac:chgData name="久瑠美 土井" userId="9e67ba71-c777-4f6e-8a28-c17952988ac7" providerId="ADAL" clId="{5B3C0689-C031-4E1E-BA18-14DA1798C7E4}" dt="2023-02-13T05:00:02.038" v="3289" actId="1036"/>
          <ac:spMkLst>
            <pc:docMk/>
            <pc:sldMk cId="3815545603" sldId="292"/>
            <ac:spMk id="58" creationId="{E7941B80-9F0B-F961-DD56-4FC4CDA1E70D}"/>
          </ac:spMkLst>
        </pc:spChg>
        <pc:spChg chg="add mod">
          <ac:chgData name="久瑠美 土井" userId="9e67ba71-c777-4f6e-8a28-c17952988ac7" providerId="ADAL" clId="{5B3C0689-C031-4E1E-BA18-14DA1798C7E4}" dt="2023-02-13T05:00:27.792" v="3296" actId="1076"/>
          <ac:spMkLst>
            <pc:docMk/>
            <pc:sldMk cId="3815545603" sldId="292"/>
            <ac:spMk id="63" creationId="{84A929EF-A432-DA2D-DD0C-A8A2478310D9}"/>
          </ac:spMkLst>
        </pc:spChg>
        <pc:spChg chg="add mod">
          <ac:chgData name="久瑠美 土井" userId="9e67ba71-c777-4f6e-8a28-c17952988ac7" providerId="ADAL" clId="{5B3C0689-C031-4E1E-BA18-14DA1798C7E4}" dt="2023-02-13T05:03:43.690" v="3382" actId="20577"/>
          <ac:spMkLst>
            <pc:docMk/>
            <pc:sldMk cId="3815545603" sldId="292"/>
            <ac:spMk id="70" creationId="{D1695F28-9347-8662-94F6-B10FEACD9FB2}"/>
          </ac:spMkLst>
        </pc:spChg>
        <pc:spChg chg="add mod">
          <ac:chgData name="久瑠美 土井" userId="9e67ba71-c777-4f6e-8a28-c17952988ac7" providerId="ADAL" clId="{5B3C0689-C031-4E1E-BA18-14DA1798C7E4}" dt="2023-02-13T05:03:53.283" v="3391" actId="20577"/>
          <ac:spMkLst>
            <pc:docMk/>
            <pc:sldMk cId="3815545603" sldId="292"/>
            <ac:spMk id="71" creationId="{9912E23C-D8C7-5144-72CF-AB9B4E73C5DE}"/>
          </ac:spMkLst>
        </pc:spChg>
        <pc:spChg chg="add mod">
          <ac:chgData name="久瑠美 土井" userId="9e67ba71-c777-4f6e-8a28-c17952988ac7" providerId="ADAL" clId="{5B3C0689-C031-4E1E-BA18-14DA1798C7E4}" dt="2023-02-13T05:04:03.279" v="3395" actId="20577"/>
          <ac:spMkLst>
            <pc:docMk/>
            <pc:sldMk cId="3815545603" sldId="292"/>
            <ac:spMk id="72" creationId="{5E136219-AFA4-FCEE-7DA9-C0F01722D4C2}"/>
          </ac:spMkLst>
        </pc:spChg>
        <pc:spChg chg="add mod">
          <ac:chgData name="久瑠美 土井" userId="9e67ba71-c777-4f6e-8a28-c17952988ac7" providerId="ADAL" clId="{5B3C0689-C031-4E1E-BA18-14DA1798C7E4}" dt="2023-02-13T05:04:21.218" v="3401" actId="1076"/>
          <ac:spMkLst>
            <pc:docMk/>
            <pc:sldMk cId="3815545603" sldId="292"/>
            <ac:spMk id="73" creationId="{170C497B-2F45-3C2D-28AB-995F35B492CD}"/>
          </ac:spMkLst>
        </pc:spChg>
        <pc:spChg chg="add mod">
          <ac:chgData name="久瑠美 土井" userId="9e67ba71-c777-4f6e-8a28-c17952988ac7" providerId="ADAL" clId="{5B3C0689-C031-4E1E-BA18-14DA1798C7E4}" dt="2023-02-13T05:04:27.649" v="3405" actId="20577"/>
          <ac:spMkLst>
            <pc:docMk/>
            <pc:sldMk cId="3815545603" sldId="292"/>
            <ac:spMk id="74" creationId="{3612D782-F614-DFB6-9733-68CD6EF15034}"/>
          </ac:spMkLst>
        </pc:spChg>
        <pc:grpChg chg="add mod">
          <ac:chgData name="久瑠美 土井" userId="9e67ba71-c777-4f6e-8a28-c17952988ac7" providerId="ADAL" clId="{5B3C0689-C031-4E1E-BA18-14DA1798C7E4}" dt="2023-02-13T04:59:54.166" v="3275" actId="1076"/>
          <ac:grpSpMkLst>
            <pc:docMk/>
            <pc:sldMk cId="3815545603" sldId="292"/>
            <ac:grpSpMk id="3" creationId="{FE4A5861-69F4-78CB-DB8A-ADB643F182B0}"/>
          </ac:grpSpMkLst>
        </pc:grpChg>
        <pc:grpChg chg="add mod">
          <ac:chgData name="久瑠美 土井" userId="9e67ba71-c777-4f6e-8a28-c17952988ac7" providerId="ADAL" clId="{5B3C0689-C031-4E1E-BA18-14DA1798C7E4}" dt="2023-02-13T04:59:04.894" v="3258" actId="164"/>
          <ac:grpSpMkLst>
            <pc:docMk/>
            <pc:sldMk cId="3815545603" sldId="292"/>
            <ac:grpSpMk id="11" creationId="{8EDE9A1C-854F-AA70-D28C-2F37EE637A5E}"/>
          </ac:grpSpMkLst>
        </pc:grpChg>
        <pc:grpChg chg="add mod">
          <ac:chgData name="久瑠美 土井" userId="9e67ba71-c777-4f6e-8a28-c17952988ac7" providerId="ADAL" clId="{5B3C0689-C031-4E1E-BA18-14DA1798C7E4}" dt="2023-02-13T04:58:47.266" v="3253" actId="164"/>
          <ac:grpSpMkLst>
            <pc:docMk/>
            <pc:sldMk cId="3815545603" sldId="292"/>
            <ac:grpSpMk id="19" creationId="{244D060C-565C-6CC1-FAE1-50E2BD3B9104}"/>
          </ac:grpSpMkLst>
        </pc:grpChg>
        <pc:grpChg chg="add mod">
          <ac:chgData name="久瑠美 土井" userId="9e67ba71-c777-4f6e-8a28-c17952988ac7" providerId="ADAL" clId="{5B3C0689-C031-4E1E-BA18-14DA1798C7E4}" dt="2023-02-13T05:01:12.093" v="3307" actId="1076"/>
          <ac:grpSpMkLst>
            <pc:docMk/>
            <pc:sldMk cId="3815545603" sldId="292"/>
            <ac:grpSpMk id="64" creationId="{9C1C9B95-EF41-A62E-ACFD-F7C2EB7DA2C8}"/>
          </ac:grpSpMkLst>
        </pc:grpChg>
        <pc:grpChg chg="add mod">
          <ac:chgData name="久瑠美 土井" userId="9e67ba71-c777-4f6e-8a28-c17952988ac7" providerId="ADAL" clId="{5B3C0689-C031-4E1E-BA18-14DA1798C7E4}" dt="2023-02-13T05:02:12.671" v="3344" actId="1076"/>
          <ac:grpSpMkLst>
            <pc:docMk/>
            <pc:sldMk cId="3815545603" sldId="292"/>
            <ac:grpSpMk id="65" creationId="{481C515B-B7DD-2E8B-CB74-DC9398BD8F1E}"/>
          </ac:grpSpMkLst>
        </pc:grp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4" creationId="{CA722E41-14D2-B587-9CDD-268E78249E18}"/>
          </ac:picMkLst>
        </pc:pic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5" creationId="{70E52239-ECC4-C68F-31F8-D04FEAAB543E}"/>
          </ac:picMkLst>
        </pc:pic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6" creationId="{FB11452B-3DE7-47E1-3018-E4ED9A277C84}"/>
          </ac:picMkLst>
        </pc:pic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7" creationId="{94B3F01E-6999-08FC-D64E-E7976B814795}"/>
          </ac:picMkLst>
        </pc:pic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12" creationId="{295EB784-9D5C-9A6C-F3A8-3658CB0B8B11}"/>
          </ac:picMkLst>
        </pc:pic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13" creationId="{B69DB18D-2C4B-05AE-9112-BC9133688CED}"/>
          </ac:picMkLst>
        </pc:pic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14" creationId="{DA6BBB04-42CD-BF98-A4B5-E4DD71E1ED28}"/>
          </ac:picMkLst>
        </pc:picChg>
        <pc:picChg chg="mod">
          <ac:chgData name="久瑠美 土井" userId="9e67ba71-c777-4f6e-8a28-c17952988ac7" providerId="ADAL" clId="{5B3C0689-C031-4E1E-BA18-14DA1798C7E4}" dt="2023-02-13T05:02:06.298" v="3341" actId="1076"/>
          <ac:picMkLst>
            <pc:docMk/>
            <pc:sldMk cId="3815545603" sldId="292"/>
            <ac:picMk id="15" creationId="{39864E5E-A1A8-3C91-304B-906BEFCE6D53}"/>
          </ac:picMkLst>
        </pc:pic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20" creationId="{A58ACDA1-A76A-EED8-85DB-CBE0924CBE2D}"/>
          </ac:picMkLst>
        </pc:pic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21" creationId="{48D10C3F-6295-9BC3-5C8F-0184FCCBC146}"/>
          </ac:picMkLst>
        </pc:picChg>
        <pc:picChg chg="mod">
          <ac:chgData name="久瑠美 土井" userId="9e67ba71-c777-4f6e-8a28-c17952988ac7" providerId="ADAL" clId="{5B3C0689-C031-4E1E-BA18-14DA1798C7E4}" dt="2023-02-13T04:53:18.885" v="3069"/>
          <ac:picMkLst>
            <pc:docMk/>
            <pc:sldMk cId="3815545603" sldId="292"/>
            <ac:picMk id="22" creationId="{58ECB32B-301D-18BC-3B28-58393CED35D5}"/>
          </ac:picMkLst>
        </pc:picChg>
        <pc:cxnChg chg="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8" creationId="{E13493E9-1658-2522-9BF2-A1501133C6FB}"/>
          </ac:cxnSpMkLst>
        </pc:cxnChg>
        <pc:cxnChg chg="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9" creationId="{F61A0D9C-1F5C-9F9E-C6FF-EDEEF9809382}"/>
          </ac:cxnSpMkLst>
        </pc:cxnChg>
        <pc:cxnChg chg="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10" creationId="{DE688F63-5B4B-9732-8E49-7C0054E30C1F}"/>
          </ac:cxnSpMkLst>
        </pc:cxnChg>
        <pc:cxnChg chg="add 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27" creationId="{525EBE6C-7394-9111-AE72-F319C8995C02}"/>
          </ac:cxnSpMkLst>
        </pc:cxnChg>
        <pc:cxnChg chg="add 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28" creationId="{31F0580D-7CC8-BF9A-E2B4-3A2787DDDE4F}"/>
          </ac:cxnSpMkLst>
        </pc:cxnChg>
        <pc:cxnChg chg="add 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29" creationId="{1B878DBA-23FC-327A-2953-0BC3191D91A2}"/>
          </ac:cxnSpMkLst>
        </pc:cxnChg>
        <pc:cxnChg chg="add 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30" creationId="{3207A893-4F20-ACCA-D6C1-D842A3FA972D}"/>
          </ac:cxnSpMkLst>
        </pc:cxnChg>
        <pc:cxnChg chg="add mod">
          <ac:chgData name="久瑠美 土井" userId="9e67ba71-c777-4f6e-8a28-c17952988ac7" providerId="ADAL" clId="{5B3C0689-C031-4E1E-BA18-14DA1798C7E4}" dt="2023-02-13T04:57:22.547" v="3243" actId="14100"/>
          <ac:cxnSpMkLst>
            <pc:docMk/>
            <pc:sldMk cId="3815545603" sldId="292"/>
            <ac:cxnSpMk id="34" creationId="{9E747093-4286-4DE0-D8AD-E57EDD960D30}"/>
          </ac:cxnSpMkLst>
        </pc:cxnChg>
        <pc:cxnChg chg="add mod">
          <ac:chgData name="久瑠美 土井" userId="9e67ba71-c777-4f6e-8a28-c17952988ac7" providerId="ADAL" clId="{5B3C0689-C031-4E1E-BA18-14DA1798C7E4}" dt="2023-02-13T04:58:47.266" v="3253" actId="164"/>
          <ac:cxnSpMkLst>
            <pc:docMk/>
            <pc:sldMk cId="3815545603" sldId="292"/>
            <ac:cxnSpMk id="37" creationId="{8E4814E2-61E3-C414-E1CF-A83D04DB8AAA}"/>
          </ac:cxnSpMkLst>
        </pc:cxnChg>
        <pc:cxnChg chg="add del mod">
          <ac:chgData name="久瑠美 土井" userId="9e67ba71-c777-4f6e-8a28-c17952988ac7" providerId="ADAL" clId="{5B3C0689-C031-4E1E-BA18-14DA1798C7E4}" dt="2023-02-13T05:04:18.740" v="3400" actId="478"/>
          <ac:cxnSpMkLst>
            <pc:docMk/>
            <pc:sldMk cId="3815545603" sldId="292"/>
            <ac:cxnSpMk id="38" creationId="{F81BB0A0-7261-6766-7102-8EB1EDE55E4C}"/>
          </ac:cxnSpMkLst>
        </pc:cxnChg>
        <pc:cxnChg chg="add 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39" creationId="{CCBCFBD2-0EAD-9EAC-66C7-F86AB7F2F2A5}"/>
          </ac:cxnSpMkLst>
        </pc:cxnChg>
        <pc:cxnChg chg="add mod">
          <ac:chgData name="久瑠美 土井" userId="9e67ba71-c777-4f6e-8a28-c17952988ac7" providerId="ADAL" clId="{5B3C0689-C031-4E1E-BA18-14DA1798C7E4}" dt="2023-02-13T05:01:46.308" v="3334" actId="1076"/>
          <ac:cxnSpMkLst>
            <pc:docMk/>
            <pc:sldMk cId="3815545603" sldId="292"/>
            <ac:cxnSpMk id="40" creationId="{9E3B77D6-8F03-0DCA-D937-91392CB5DB0A}"/>
          </ac:cxnSpMkLst>
        </pc:cxnChg>
        <pc:cxnChg chg="add mod">
          <ac:chgData name="久瑠美 土井" userId="9e67ba71-c777-4f6e-8a28-c17952988ac7" providerId="ADAL" clId="{5B3C0689-C031-4E1E-BA18-14DA1798C7E4}" dt="2023-02-13T05:01:47.808" v="3335" actId="1076"/>
          <ac:cxnSpMkLst>
            <pc:docMk/>
            <pc:sldMk cId="3815545603" sldId="292"/>
            <ac:cxnSpMk id="42" creationId="{653A4F14-0EF9-13AD-EEDD-27DC661D63B6}"/>
          </ac:cxnSpMkLst>
        </pc:cxnChg>
        <pc:cxnChg chg="add mod">
          <ac:chgData name="久瑠美 土井" userId="9e67ba71-c777-4f6e-8a28-c17952988ac7" providerId="ADAL" clId="{5B3C0689-C031-4E1E-BA18-14DA1798C7E4}" dt="2023-02-13T04:58:47.266" v="3253" actId="164"/>
          <ac:cxnSpMkLst>
            <pc:docMk/>
            <pc:sldMk cId="3815545603" sldId="292"/>
            <ac:cxnSpMk id="44" creationId="{1CD7F34E-BC67-C313-703E-A9E084BCB8D9}"/>
          </ac:cxnSpMkLst>
        </pc:cxnChg>
        <pc:cxnChg chg="add mod">
          <ac:chgData name="久瑠美 土井" userId="9e67ba71-c777-4f6e-8a28-c17952988ac7" providerId="ADAL" clId="{5B3C0689-C031-4E1E-BA18-14DA1798C7E4}" dt="2023-02-13T04:58:47.266" v="3253" actId="164"/>
          <ac:cxnSpMkLst>
            <pc:docMk/>
            <pc:sldMk cId="3815545603" sldId="292"/>
            <ac:cxnSpMk id="45" creationId="{0B5A365A-9E05-1DC6-0B56-F875204C12F1}"/>
          </ac:cxnSpMkLst>
        </pc:cxnChg>
        <pc:cxnChg chg="add 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53" creationId="{F18F81C3-4F07-8F29-EDEE-19FDE99FEE26}"/>
          </ac:cxnSpMkLst>
        </pc:cxnChg>
        <pc:cxnChg chg="add mod">
          <ac:chgData name="久瑠美 土井" userId="9e67ba71-c777-4f6e-8a28-c17952988ac7" providerId="ADAL" clId="{5B3C0689-C031-4E1E-BA18-14DA1798C7E4}" dt="2023-02-13T04:53:18.885" v="3069"/>
          <ac:cxnSpMkLst>
            <pc:docMk/>
            <pc:sldMk cId="3815545603" sldId="292"/>
            <ac:cxnSpMk id="54" creationId="{76D4D4EF-70A6-32E3-0466-9A8E0F0328CC}"/>
          </ac:cxnSpMkLst>
        </pc:cxnChg>
        <pc:cxnChg chg="add mod">
          <ac:chgData name="久瑠美 土井" userId="9e67ba71-c777-4f6e-8a28-c17952988ac7" providerId="ADAL" clId="{5B3C0689-C031-4E1E-BA18-14DA1798C7E4}" dt="2023-02-13T04:54:30.516" v="3171" actId="14100"/>
          <ac:cxnSpMkLst>
            <pc:docMk/>
            <pc:sldMk cId="3815545603" sldId="292"/>
            <ac:cxnSpMk id="57" creationId="{33EFBD11-B998-41B2-B787-C34D637177F8}"/>
          </ac:cxnSpMkLst>
        </pc:cxnChg>
        <pc:cxnChg chg="add mod">
          <ac:chgData name="久瑠美 土井" userId="9e67ba71-c777-4f6e-8a28-c17952988ac7" providerId="ADAL" clId="{5B3C0689-C031-4E1E-BA18-14DA1798C7E4}" dt="2023-02-13T05:00:06.673" v="3290" actId="14100"/>
          <ac:cxnSpMkLst>
            <pc:docMk/>
            <pc:sldMk cId="3815545603" sldId="292"/>
            <ac:cxnSpMk id="59" creationId="{7ADC5F2F-6698-09BA-58DE-00946878D1FC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2-13T06:09:33.561" v="3699" actId="1076"/>
        <pc:sldMkLst>
          <pc:docMk/>
          <pc:sldMk cId="1509393403" sldId="293"/>
        </pc:sldMkLst>
        <pc:spChg chg="mod">
          <ac:chgData name="久瑠美 土井" userId="9e67ba71-c777-4f6e-8a28-c17952988ac7" providerId="ADAL" clId="{5B3C0689-C031-4E1E-BA18-14DA1798C7E4}" dt="2023-02-13T05:33:41.008" v="3452" actId="20577"/>
          <ac:spMkLst>
            <pc:docMk/>
            <pc:sldMk cId="1509393403" sldId="293"/>
            <ac:spMk id="2" creationId="{C5BE9DD9-107F-B041-5F87-D58F7E4B176E}"/>
          </ac:spMkLst>
        </pc:spChg>
        <pc:spChg chg="del mod">
          <ac:chgData name="久瑠美 土井" userId="9e67ba71-c777-4f6e-8a28-c17952988ac7" providerId="ADAL" clId="{5B3C0689-C031-4E1E-BA18-14DA1798C7E4}" dt="2023-02-13T05:39:00.708" v="3525" actId="478"/>
          <ac:spMkLst>
            <pc:docMk/>
            <pc:sldMk cId="1509393403" sldId="293"/>
            <ac:spMk id="8" creationId="{DD59CE41-0F84-44A0-2AC7-A6B984E9FC44}"/>
          </ac:spMkLst>
        </pc:spChg>
        <pc:spChg chg="del mod">
          <ac:chgData name="久瑠美 土井" userId="9e67ba71-c777-4f6e-8a28-c17952988ac7" providerId="ADAL" clId="{5B3C0689-C031-4E1E-BA18-14DA1798C7E4}" dt="2023-02-13T05:39:04.890" v="3528" actId="478"/>
          <ac:spMkLst>
            <pc:docMk/>
            <pc:sldMk cId="1509393403" sldId="293"/>
            <ac:spMk id="9" creationId="{41DAF2F3-8685-2DD7-309C-88E2DD12B090}"/>
          </ac:spMkLst>
        </pc:spChg>
        <pc:spChg chg="add mod">
          <ac:chgData name="久瑠美 土井" userId="9e67ba71-c777-4f6e-8a28-c17952988ac7" providerId="ADAL" clId="{5B3C0689-C031-4E1E-BA18-14DA1798C7E4}" dt="2023-02-13T05:38:49.516" v="3520" actId="164"/>
          <ac:spMkLst>
            <pc:docMk/>
            <pc:sldMk cId="1509393403" sldId="293"/>
            <ac:spMk id="18" creationId="{FE405E43-AC8B-9403-152F-3E4ADFC2C3F6}"/>
          </ac:spMkLst>
        </pc:spChg>
        <pc:spChg chg="add mod">
          <ac:chgData name="久瑠美 土井" userId="9e67ba71-c777-4f6e-8a28-c17952988ac7" providerId="ADAL" clId="{5B3C0689-C031-4E1E-BA18-14DA1798C7E4}" dt="2023-02-13T05:47:42.173" v="3674" actId="1076"/>
          <ac:spMkLst>
            <pc:docMk/>
            <pc:sldMk cId="1509393403" sldId="293"/>
            <ac:spMk id="29" creationId="{17D9735D-8DC7-F794-85CB-7655F6CE9A30}"/>
          </ac:spMkLst>
        </pc:spChg>
        <pc:spChg chg="add mod">
          <ac:chgData name="久瑠美 土井" userId="9e67ba71-c777-4f6e-8a28-c17952988ac7" providerId="ADAL" clId="{5B3C0689-C031-4E1E-BA18-14DA1798C7E4}" dt="2023-02-13T05:47:16.193" v="3668" actId="1076"/>
          <ac:spMkLst>
            <pc:docMk/>
            <pc:sldMk cId="1509393403" sldId="293"/>
            <ac:spMk id="30" creationId="{06D9956E-D2B4-F360-14DA-7AC5DF8FCC52}"/>
          </ac:spMkLst>
        </pc:spChg>
        <pc:spChg chg="add mod">
          <ac:chgData name="久瑠美 土井" userId="9e67ba71-c777-4f6e-8a28-c17952988ac7" providerId="ADAL" clId="{5B3C0689-C031-4E1E-BA18-14DA1798C7E4}" dt="2023-02-13T05:47:34.425" v="3672" actId="1076"/>
          <ac:spMkLst>
            <pc:docMk/>
            <pc:sldMk cId="1509393403" sldId="293"/>
            <ac:spMk id="31" creationId="{6E131C5A-DC22-8230-57C0-066C37DF8F07}"/>
          </ac:spMkLst>
        </pc:spChg>
        <pc:spChg chg="add mod">
          <ac:chgData name="久瑠美 土井" userId="9e67ba71-c777-4f6e-8a28-c17952988ac7" providerId="ADAL" clId="{5B3C0689-C031-4E1E-BA18-14DA1798C7E4}" dt="2023-02-13T05:47:52.560" v="3676" actId="1076"/>
          <ac:spMkLst>
            <pc:docMk/>
            <pc:sldMk cId="1509393403" sldId="293"/>
            <ac:spMk id="32" creationId="{4C09136E-DEDA-7F47-C442-01311D2B9A70}"/>
          </ac:spMkLst>
        </pc:spChg>
        <pc:grpChg chg="add mod">
          <ac:chgData name="久瑠美 土井" userId="9e67ba71-c777-4f6e-8a28-c17952988ac7" providerId="ADAL" clId="{5B3C0689-C031-4E1E-BA18-14DA1798C7E4}" dt="2023-02-13T05:38:49.516" v="3520" actId="164"/>
          <ac:grpSpMkLst>
            <pc:docMk/>
            <pc:sldMk cId="1509393403" sldId="293"/>
            <ac:grpSpMk id="3" creationId="{86266E20-4777-B62C-F251-E95BC726A820}"/>
          </ac:grpSpMkLst>
        </pc:grpChg>
        <pc:grpChg chg="mod">
          <ac:chgData name="久瑠美 土井" userId="9e67ba71-c777-4f6e-8a28-c17952988ac7" providerId="ADAL" clId="{5B3C0689-C031-4E1E-BA18-14DA1798C7E4}" dt="2023-02-13T05:38:40.066" v="3519" actId="164"/>
          <ac:grpSpMkLst>
            <pc:docMk/>
            <pc:sldMk cId="1509393403" sldId="293"/>
            <ac:grpSpMk id="4" creationId="{F5E4D37B-5250-8451-1925-9FE4A3591FAC}"/>
          </ac:grpSpMkLst>
        </pc:grpChg>
        <pc:grpChg chg="add mod">
          <ac:chgData name="久瑠美 土井" userId="9e67ba71-c777-4f6e-8a28-c17952988ac7" providerId="ADAL" clId="{5B3C0689-C031-4E1E-BA18-14DA1798C7E4}" dt="2023-02-13T05:38:40.066" v="3519" actId="164"/>
          <ac:grpSpMkLst>
            <pc:docMk/>
            <pc:sldMk cId="1509393403" sldId="293"/>
            <ac:grpSpMk id="20" creationId="{FBB2622F-8817-D528-39D1-7E1BCF45934D}"/>
          </ac:grpSpMkLst>
        </pc:grpChg>
        <pc:grpChg chg="add mod">
          <ac:chgData name="久瑠美 土井" userId="9e67ba71-c777-4f6e-8a28-c17952988ac7" providerId="ADAL" clId="{5B3C0689-C031-4E1E-BA18-14DA1798C7E4}" dt="2023-02-13T05:39:52.463" v="3583" actId="1076"/>
          <ac:grpSpMkLst>
            <pc:docMk/>
            <pc:sldMk cId="1509393403" sldId="293"/>
            <ac:grpSpMk id="21" creationId="{4CA7A623-AD34-189A-C6EA-E022F5E14849}"/>
          </ac:grpSpMkLst>
        </pc:grpChg>
        <pc:picChg chg="add del mod">
          <ac:chgData name="久瑠美 土井" userId="9e67ba71-c777-4f6e-8a28-c17952988ac7" providerId="ADAL" clId="{5B3C0689-C031-4E1E-BA18-14DA1798C7E4}" dt="2023-02-13T05:39:42.264" v="3581" actId="1038"/>
          <ac:picMkLst>
            <pc:docMk/>
            <pc:sldMk cId="1509393403" sldId="293"/>
            <ac:picMk id="7" creationId="{691042CC-35A2-4728-520E-EEFA25E2B409}"/>
          </ac:picMkLst>
        </pc:picChg>
        <pc:picChg chg="add mod">
          <ac:chgData name="久瑠美 土井" userId="9e67ba71-c777-4f6e-8a28-c17952988ac7" providerId="ADAL" clId="{5B3C0689-C031-4E1E-BA18-14DA1798C7E4}" dt="2023-02-13T06:09:33.561" v="3699" actId="1076"/>
          <ac:picMkLst>
            <pc:docMk/>
            <pc:sldMk cId="1509393403" sldId="293"/>
            <ac:picMk id="22" creationId="{EE498ECE-FFEA-2D73-DD70-07489F095B26}"/>
          </ac:picMkLst>
        </pc:picChg>
        <pc:picChg chg="add del mod modCrop">
          <ac:chgData name="久瑠美 土井" userId="9e67ba71-c777-4f6e-8a28-c17952988ac7" providerId="ADAL" clId="{5B3C0689-C031-4E1E-BA18-14DA1798C7E4}" dt="2023-02-13T05:44:17.694" v="3611"/>
          <ac:picMkLst>
            <pc:docMk/>
            <pc:sldMk cId="1509393403" sldId="293"/>
            <ac:picMk id="24" creationId="{0495651E-8CDE-6F9F-6EA6-2D110B5EC482}"/>
          </ac:picMkLst>
        </pc:picChg>
        <pc:picChg chg="add mod modCrop">
          <ac:chgData name="久瑠美 土井" userId="9e67ba71-c777-4f6e-8a28-c17952988ac7" providerId="ADAL" clId="{5B3C0689-C031-4E1E-BA18-14DA1798C7E4}" dt="2023-02-13T05:47:38.325" v="3673" actId="1076"/>
          <ac:picMkLst>
            <pc:docMk/>
            <pc:sldMk cId="1509393403" sldId="293"/>
            <ac:picMk id="26" creationId="{C8D602C4-FB0F-C95A-4EC5-B391B011FB76}"/>
          </ac:picMkLst>
        </pc:picChg>
        <pc:picChg chg="add mod modCrop">
          <ac:chgData name="久瑠美 土井" userId="9e67ba71-c777-4f6e-8a28-c17952988ac7" providerId="ADAL" clId="{5B3C0689-C031-4E1E-BA18-14DA1798C7E4}" dt="2023-02-13T05:46:45.301" v="3659" actId="1076"/>
          <ac:picMkLst>
            <pc:docMk/>
            <pc:sldMk cId="1509393403" sldId="293"/>
            <ac:picMk id="27" creationId="{58B8F193-301D-450C-E188-6B2B172EBEBB}"/>
          </ac:picMkLst>
        </pc:picChg>
        <pc:picChg chg="add mod modCrop">
          <ac:chgData name="久瑠美 土井" userId="9e67ba71-c777-4f6e-8a28-c17952988ac7" providerId="ADAL" clId="{5B3C0689-C031-4E1E-BA18-14DA1798C7E4}" dt="2023-02-13T05:46:46.612" v="3660" actId="1076"/>
          <ac:picMkLst>
            <pc:docMk/>
            <pc:sldMk cId="1509393403" sldId="293"/>
            <ac:picMk id="28" creationId="{512F306C-6549-9D01-1F5F-1C2885B94B49}"/>
          </ac:picMkLst>
        </pc:picChg>
        <pc:cxnChg chg="del mod">
          <ac:chgData name="久瑠美 土井" userId="9e67ba71-c777-4f6e-8a28-c17952988ac7" providerId="ADAL" clId="{5B3C0689-C031-4E1E-BA18-14DA1798C7E4}" dt="2023-02-13T05:39:07.992" v="3529" actId="478"/>
          <ac:cxnSpMkLst>
            <pc:docMk/>
            <pc:sldMk cId="1509393403" sldId="293"/>
            <ac:cxnSpMk id="5" creationId="{5D9548D7-EB64-06C6-930A-60DFBA079536}"/>
          </ac:cxnSpMkLst>
        </pc:cxnChg>
        <pc:cxnChg chg="del mod">
          <ac:chgData name="久瑠美 土井" userId="9e67ba71-c777-4f6e-8a28-c17952988ac7" providerId="ADAL" clId="{5B3C0689-C031-4E1E-BA18-14DA1798C7E4}" dt="2023-02-13T05:39:10.118" v="3530" actId="478"/>
          <ac:cxnSpMkLst>
            <pc:docMk/>
            <pc:sldMk cId="1509393403" sldId="293"/>
            <ac:cxnSpMk id="6" creationId="{68722663-B946-1E06-6BA1-F68AD9640199}"/>
          </ac:cxnSpMkLst>
        </pc:cxnChg>
        <pc:cxnChg chg="mod">
          <ac:chgData name="久瑠美 土井" userId="9e67ba71-c777-4f6e-8a28-c17952988ac7" providerId="ADAL" clId="{5B3C0689-C031-4E1E-BA18-14DA1798C7E4}" dt="2023-02-13T05:38:40.066" v="3519" actId="164"/>
          <ac:cxnSpMkLst>
            <pc:docMk/>
            <pc:sldMk cId="1509393403" sldId="293"/>
            <ac:cxnSpMk id="10" creationId="{B30D5A9B-CCF1-1C8B-0849-0CC9CA0A24C9}"/>
          </ac:cxnSpMkLst>
        </pc:cxnChg>
        <pc:cxnChg chg="mod">
          <ac:chgData name="久瑠美 土井" userId="9e67ba71-c777-4f6e-8a28-c17952988ac7" providerId="ADAL" clId="{5B3C0689-C031-4E1E-BA18-14DA1798C7E4}" dt="2023-02-13T05:38:40.066" v="3519" actId="164"/>
          <ac:cxnSpMkLst>
            <pc:docMk/>
            <pc:sldMk cId="1509393403" sldId="293"/>
            <ac:cxnSpMk id="11" creationId="{A936D648-2B00-D0C7-CB2C-329858C5C0F7}"/>
          </ac:cxnSpMkLst>
        </pc:cxnChg>
        <pc:cxnChg chg="add mod">
          <ac:chgData name="久瑠美 土井" userId="9e67ba71-c777-4f6e-8a28-c17952988ac7" providerId="ADAL" clId="{5B3C0689-C031-4E1E-BA18-14DA1798C7E4}" dt="2023-02-13T05:38:49.516" v="3520" actId="164"/>
          <ac:cxnSpMkLst>
            <pc:docMk/>
            <pc:sldMk cId="1509393403" sldId="293"/>
            <ac:cxnSpMk id="13" creationId="{7F6ABFA7-1050-B8C1-1FFD-C5224B8200A9}"/>
          </ac:cxnSpMkLst>
        </pc:cxnChg>
        <pc:cxnChg chg="add mod">
          <ac:chgData name="久瑠美 土井" userId="9e67ba71-c777-4f6e-8a28-c17952988ac7" providerId="ADAL" clId="{5B3C0689-C031-4E1E-BA18-14DA1798C7E4}" dt="2023-02-13T05:38:49.516" v="3520" actId="164"/>
          <ac:cxnSpMkLst>
            <pc:docMk/>
            <pc:sldMk cId="1509393403" sldId="293"/>
            <ac:cxnSpMk id="14" creationId="{2B24A145-6B61-34E9-6248-71D0F153952C}"/>
          </ac:cxnSpMkLst>
        </pc:cxnChg>
        <pc:cxnChg chg="add mod">
          <ac:chgData name="久瑠美 土井" userId="9e67ba71-c777-4f6e-8a28-c17952988ac7" providerId="ADAL" clId="{5B3C0689-C031-4E1E-BA18-14DA1798C7E4}" dt="2023-02-13T05:38:49.516" v="3520" actId="164"/>
          <ac:cxnSpMkLst>
            <pc:docMk/>
            <pc:sldMk cId="1509393403" sldId="293"/>
            <ac:cxnSpMk id="17" creationId="{67EA05CE-ABF5-D0F6-5EA8-9231494A5687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2-13T05:49:08.695" v="3692" actId="1076"/>
        <pc:sldMkLst>
          <pc:docMk/>
          <pc:sldMk cId="3919903248" sldId="294"/>
        </pc:sldMkLst>
        <pc:spChg chg="mod">
          <ac:chgData name="久瑠美 土井" userId="9e67ba71-c777-4f6e-8a28-c17952988ac7" providerId="ADAL" clId="{5B3C0689-C031-4E1E-BA18-14DA1798C7E4}" dt="2023-02-13T05:37:11.404" v="3506" actId="20577"/>
          <ac:spMkLst>
            <pc:docMk/>
            <pc:sldMk cId="3919903248" sldId="294"/>
            <ac:spMk id="2" creationId="{F75C593F-8A1D-5A0A-88CA-0733A00DEA8B}"/>
          </ac:spMkLst>
        </pc:spChg>
        <pc:spChg chg="del mod">
          <ac:chgData name="久瑠美 土井" userId="9e67ba71-c777-4f6e-8a28-c17952988ac7" providerId="ADAL" clId="{5B3C0689-C031-4E1E-BA18-14DA1798C7E4}" dt="2023-02-13T05:38:18.345" v="3513" actId="478"/>
          <ac:spMkLst>
            <pc:docMk/>
            <pc:sldMk cId="3919903248" sldId="294"/>
            <ac:spMk id="6" creationId="{4AEE4E18-9D73-3D21-C072-7B2409A57D13}"/>
          </ac:spMkLst>
        </pc:spChg>
        <pc:spChg chg="del mod">
          <ac:chgData name="久瑠美 土井" userId="9e67ba71-c777-4f6e-8a28-c17952988ac7" providerId="ADAL" clId="{5B3C0689-C031-4E1E-BA18-14DA1798C7E4}" dt="2023-02-13T05:38:15.860" v="3512" actId="478"/>
          <ac:spMkLst>
            <pc:docMk/>
            <pc:sldMk cId="3919903248" sldId="294"/>
            <ac:spMk id="7" creationId="{B3A0A22F-D791-D9AB-1DFB-49E206A3319C}"/>
          </ac:spMkLst>
        </pc:spChg>
        <pc:spChg chg="add mod">
          <ac:chgData name="久瑠美 土井" userId="9e67ba71-c777-4f6e-8a28-c17952988ac7" providerId="ADAL" clId="{5B3C0689-C031-4E1E-BA18-14DA1798C7E4}" dt="2023-02-13T05:49:05.299" v="3691" actId="164"/>
          <ac:spMkLst>
            <pc:docMk/>
            <pc:sldMk cId="3919903248" sldId="294"/>
            <ac:spMk id="20" creationId="{56F0C581-2B65-0853-414A-9C78BA3796EF}"/>
          </ac:spMkLst>
        </pc:spChg>
        <pc:spChg chg="add mod">
          <ac:chgData name="久瑠美 土井" userId="9e67ba71-c777-4f6e-8a28-c17952988ac7" providerId="ADAL" clId="{5B3C0689-C031-4E1E-BA18-14DA1798C7E4}" dt="2023-02-13T05:49:05.299" v="3691" actId="164"/>
          <ac:spMkLst>
            <pc:docMk/>
            <pc:sldMk cId="3919903248" sldId="294"/>
            <ac:spMk id="21" creationId="{ED08B001-A1EA-6A84-40AD-8EE1A26A79C4}"/>
          </ac:spMkLst>
        </pc:spChg>
        <pc:spChg chg="add mod">
          <ac:chgData name="久瑠美 土井" userId="9e67ba71-c777-4f6e-8a28-c17952988ac7" providerId="ADAL" clId="{5B3C0689-C031-4E1E-BA18-14DA1798C7E4}" dt="2023-02-13T05:49:05.299" v="3691" actId="164"/>
          <ac:spMkLst>
            <pc:docMk/>
            <pc:sldMk cId="3919903248" sldId="294"/>
            <ac:spMk id="22" creationId="{1F9C87EC-67D8-4D2D-4A01-D0ADB8B6E63A}"/>
          </ac:spMkLst>
        </pc:spChg>
        <pc:grpChg chg="add mod">
          <ac:chgData name="久瑠美 土井" userId="9e67ba71-c777-4f6e-8a28-c17952988ac7" providerId="ADAL" clId="{5B3C0689-C031-4E1E-BA18-14DA1798C7E4}" dt="2023-02-13T05:48:19.379" v="3681" actId="14100"/>
          <ac:grpSpMkLst>
            <pc:docMk/>
            <pc:sldMk cId="3919903248" sldId="294"/>
            <ac:grpSpMk id="3" creationId="{CE59BC71-2C59-C5C1-2272-55DC1DAB149A}"/>
          </ac:grpSpMkLst>
        </pc:grpChg>
        <pc:grpChg chg="del mod">
          <ac:chgData name="久瑠美 土井" userId="9e67ba71-c777-4f6e-8a28-c17952988ac7" providerId="ADAL" clId="{5B3C0689-C031-4E1E-BA18-14DA1798C7E4}" dt="2023-02-13T05:40:23.807" v="3590" actId="478"/>
          <ac:grpSpMkLst>
            <pc:docMk/>
            <pc:sldMk cId="3919903248" sldId="294"/>
            <ac:grpSpMk id="4" creationId="{10275DDA-4AE5-6418-6033-1E43D45108DD}"/>
          </ac:grpSpMkLst>
        </pc:grpChg>
        <pc:grpChg chg="add mod">
          <ac:chgData name="久瑠美 土井" userId="9e67ba71-c777-4f6e-8a28-c17952988ac7" providerId="ADAL" clId="{5B3C0689-C031-4E1E-BA18-14DA1798C7E4}" dt="2023-02-13T05:49:05.299" v="3691" actId="164"/>
          <ac:grpSpMkLst>
            <pc:docMk/>
            <pc:sldMk cId="3919903248" sldId="294"/>
            <ac:grpSpMk id="10" creationId="{3DDA42CC-90FD-77C4-7E04-1CB6A4D17002}"/>
          </ac:grpSpMkLst>
        </pc:grpChg>
        <pc:grpChg chg="add mod">
          <ac:chgData name="久瑠美 土井" userId="9e67ba71-c777-4f6e-8a28-c17952988ac7" providerId="ADAL" clId="{5B3C0689-C031-4E1E-BA18-14DA1798C7E4}" dt="2023-02-13T05:49:08.695" v="3692" actId="1076"/>
          <ac:grpSpMkLst>
            <pc:docMk/>
            <pc:sldMk cId="3919903248" sldId="294"/>
            <ac:grpSpMk id="23" creationId="{46937D4B-444A-857C-C871-3414F3BC0C78}"/>
          </ac:grpSpMkLst>
        </pc:grpChg>
        <pc:picChg chg="mod">
          <ac:chgData name="久瑠美 土井" userId="9e67ba71-c777-4f6e-8a28-c17952988ac7" providerId="ADAL" clId="{5B3C0689-C031-4E1E-BA18-14DA1798C7E4}" dt="2023-02-13T05:40:22.053" v="3589" actId="1076"/>
          <ac:picMkLst>
            <pc:docMk/>
            <pc:sldMk cId="3919903248" sldId="294"/>
            <ac:picMk id="5" creationId="{7FE2073D-6BB7-6B55-5629-B3FBF0DEDEEF}"/>
          </ac:picMkLst>
        </pc:picChg>
        <pc:picChg chg="mod modCrop">
          <ac:chgData name="久瑠美 土井" userId="9e67ba71-c777-4f6e-8a28-c17952988ac7" providerId="ADAL" clId="{5B3C0689-C031-4E1E-BA18-14DA1798C7E4}" dt="2023-02-13T05:48:04.969" v="3677" actId="732"/>
          <ac:picMkLst>
            <pc:docMk/>
            <pc:sldMk cId="3919903248" sldId="294"/>
            <ac:picMk id="11" creationId="{23869659-DCE6-489A-D565-804F5CA124B6}"/>
          </ac:picMkLst>
        </pc:picChg>
        <pc:picChg chg="mod modCrop">
          <ac:chgData name="久瑠美 土井" userId="9e67ba71-c777-4f6e-8a28-c17952988ac7" providerId="ADAL" clId="{5B3C0689-C031-4E1E-BA18-14DA1798C7E4}" dt="2023-02-13T05:48:47.589" v="3686" actId="732"/>
          <ac:picMkLst>
            <pc:docMk/>
            <pc:sldMk cId="3919903248" sldId="294"/>
            <ac:picMk id="12" creationId="{1C5CC6BA-4EF6-B1A0-61B5-49C03CF5054E}"/>
          </ac:picMkLst>
        </pc:picChg>
        <pc:picChg chg="mod">
          <ac:chgData name="久瑠美 土井" userId="9e67ba71-c777-4f6e-8a28-c17952988ac7" providerId="ADAL" clId="{5B3C0689-C031-4E1E-BA18-14DA1798C7E4}" dt="2023-02-13T05:40:52.506" v="3596" actId="1076"/>
          <ac:picMkLst>
            <pc:docMk/>
            <pc:sldMk cId="3919903248" sldId="294"/>
            <ac:picMk id="14" creationId="{D7FAE503-F828-5FBC-8FC9-9513CDBCC6D3}"/>
          </ac:picMkLst>
        </pc:picChg>
        <pc:picChg chg="mod">
          <ac:chgData name="久瑠美 土井" userId="9e67ba71-c777-4f6e-8a28-c17952988ac7" providerId="ADAL" clId="{5B3C0689-C031-4E1E-BA18-14DA1798C7E4}" dt="2023-02-13T05:40:51.566" v="3595" actId="1076"/>
          <ac:picMkLst>
            <pc:docMk/>
            <pc:sldMk cId="3919903248" sldId="294"/>
            <ac:picMk id="16" creationId="{6635F357-4F42-FC66-AA12-BE1DB3439790}"/>
          </ac:picMkLst>
        </pc:picChg>
        <pc:cxnChg chg="mod">
          <ac:chgData name="久瑠美 土井" userId="9e67ba71-c777-4f6e-8a28-c17952988ac7" providerId="ADAL" clId="{5B3C0689-C031-4E1E-BA18-14DA1798C7E4}" dt="2023-02-13T05:37:23.594" v="3507"/>
          <ac:cxnSpMkLst>
            <pc:docMk/>
            <pc:sldMk cId="3919903248" sldId="294"/>
            <ac:cxnSpMk id="8" creationId="{3BB6EC53-9F22-E30A-7D9E-195B2E1A1988}"/>
          </ac:cxnSpMkLst>
        </pc:cxnChg>
        <pc:cxnChg chg="del mod">
          <ac:chgData name="久瑠美 土井" userId="9e67ba71-c777-4f6e-8a28-c17952988ac7" providerId="ADAL" clId="{5B3C0689-C031-4E1E-BA18-14DA1798C7E4}" dt="2023-02-13T05:40:23.807" v="3590" actId="478"/>
          <ac:cxnSpMkLst>
            <pc:docMk/>
            <pc:sldMk cId="3919903248" sldId="294"/>
            <ac:cxnSpMk id="9" creationId="{C4CCB984-C03A-A52D-DB60-AF31184BE88D}"/>
          </ac:cxnSpMkLst>
        </pc:cxnChg>
        <pc:cxnChg chg="mod">
          <ac:chgData name="久瑠美 土井" userId="9e67ba71-c777-4f6e-8a28-c17952988ac7" providerId="ADAL" clId="{5B3C0689-C031-4E1E-BA18-14DA1798C7E4}" dt="2023-02-13T05:40:50.051" v="3594" actId="1076"/>
          <ac:cxnSpMkLst>
            <pc:docMk/>
            <pc:sldMk cId="3919903248" sldId="294"/>
            <ac:cxnSpMk id="13" creationId="{06620229-0612-4A38-FBBB-39982F339913}"/>
          </ac:cxnSpMkLst>
        </pc:cxnChg>
        <pc:cxnChg chg="del mod">
          <ac:chgData name="久瑠美 土井" userId="9e67ba71-c777-4f6e-8a28-c17952988ac7" providerId="ADAL" clId="{5B3C0689-C031-4E1E-BA18-14DA1798C7E4}" dt="2023-02-13T05:41:06.426" v="3600" actId="478"/>
          <ac:cxnSpMkLst>
            <pc:docMk/>
            <pc:sldMk cId="3919903248" sldId="294"/>
            <ac:cxnSpMk id="15" creationId="{783E6367-5F6F-2857-7B5D-BE4A9DE869E3}"/>
          </ac:cxnSpMkLst>
        </pc:cxnChg>
        <pc:cxnChg chg="mod">
          <ac:chgData name="久瑠美 土井" userId="9e67ba71-c777-4f6e-8a28-c17952988ac7" providerId="ADAL" clId="{5B3C0689-C031-4E1E-BA18-14DA1798C7E4}" dt="2023-02-13T05:41:00.836" v="3597" actId="1076"/>
          <ac:cxnSpMkLst>
            <pc:docMk/>
            <pc:sldMk cId="3919903248" sldId="294"/>
            <ac:cxnSpMk id="17" creationId="{867D18AD-31AB-0248-02CF-790B6428F905}"/>
          </ac:cxnSpMkLst>
        </pc:cxnChg>
      </pc:sldChg>
      <pc:sldChg chg="addSp delSp modSp add mod">
        <pc:chgData name="久瑠美 土井" userId="9e67ba71-c777-4f6e-8a28-c17952988ac7" providerId="ADAL" clId="{5B3C0689-C031-4E1E-BA18-14DA1798C7E4}" dt="2023-02-15T09:41:31.812" v="5416" actId="1076"/>
        <pc:sldMkLst>
          <pc:docMk/>
          <pc:sldMk cId="2718917147" sldId="295"/>
        </pc:sldMkLst>
        <pc:spChg chg="mod">
          <ac:chgData name="久瑠美 土井" userId="9e67ba71-c777-4f6e-8a28-c17952988ac7" providerId="ADAL" clId="{5B3C0689-C031-4E1E-BA18-14DA1798C7E4}" dt="2023-02-15T08:24:19.601" v="4900" actId="14100"/>
          <ac:spMkLst>
            <pc:docMk/>
            <pc:sldMk cId="2718917147" sldId="295"/>
            <ac:spMk id="4" creationId="{720B36E7-657A-1D51-EED3-8E3FC5685817}"/>
          </ac:spMkLst>
        </pc:spChg>
        <pc:spChg chg="add mod">
          <ac:chgData name="久瑠美 土井" userId="9e67ba71-c777-4f6e-8a28-c17952988ac7" providerId="ADAL" clId="{5B3C0689-C031-4E1E-BA18-14DA1798C7E4}" dt="2023-02-15T09:20:40.530" v="5309" actId="2711"/>
          <ac:spMkLst>
            <pc:docMk/>
            <pc:sldMk cId="2718917147" sldId="295"/>
            <ac:spMk id="5" creationId="{C1658BE6-CE0F-6E3F-8661-29AD4333ED23}"/>
          </ac:spMkLst>
        </pc:spChg>
        <pc:spChg chg="mod">
          <ac:chgData name="久瑠美 土井" userId="9e67ba71-c777-4f6e-8a28-c17952988ac7" providerId="ADAL" clId="{5B3C0689-C031-4E1E-BA18-14DA1798C7E4}" dt="2023-02-15T09:10:23.540" v="5106" actId="1076"/>
          <ac:spMkLst>
            <pc:docMk/>
            <pc:sldMk cId="2718917147" sldId="295"/>
            <ac:spMk id="6" creationId="{DC234625-E177-06F3-D5FA-C2D4188D04C2}"/>
          </ac:spMkLst>
        </pc:spChg>
        <pc:spChg chg="add del mod">
          <ac:chgData name="久瑠美 土井" userId="9e67ba71-c777-4f6e-8a28-c17952988ac7" providerId="ADAL" clId="{5B3C0689-C031-4E1E-BA18-14DA1798C7E4}" dt="2023-02-15T08:18:01.636" v="4761" actId="478"/>
          <ac:spMkLst>
            <pc:docMk/>
            <pc:sldMk cId="2718917147" sldId="295"/>
            <ac:spMk id="28" creationId="{A15F3771-01FE-70E2-6E5E-C83957018E7D}"/>
          </ac:spMkLst>
        </pc:spChg>
        <pc:spChg chg="add del mod">
          <ac:chgData name="久瑠美 土井" userId="9e67ba71-c777-4f6e-8a28-c17952988ac7" providerId="ADAL" clId="{5B3C0689-C031-4E1E-BA18-14DA1798C7E4}" dt="2023-02-15T08:18:19.330" v="4766" actId="478"/>
          <ac:spMkLst>
            <pc:docMk/>
            <pc:sldMk cId="2718917147" sldId="295"/>
            <ac:spMk id="30" creationId="{451A48CA-15E2-47D6-DF66-21544C169093}"/>
          </ac:spMkLst>
        </pc:spChg>
        <pc:spChg chg="add mod">
          <ac:chgData name="久瑠美 土井" userId="9e67ba71-c777-4f6e-8a28-c17952988ac7" providerId="ADAL" clId="{5B3C0689-C031-4E1E-BA18-14DA1798C7E4}" dt="2023-02-15T08:27:09.924" v="4919" actId="1076"/>
          <ac:spMkLst>
            <pc:docMk/>
            <pc:sldMk cId="2718917147" sldId="295"/>
            <ac:spMk id="31" creationId="{58B5A48F-8BDC-AA0E-E901-905A0927728E}"/>
          </ac:spMkLst>
        </pc:spChg>
        <pc:spChg chg="add mod">
          <ac:chgData name="久瑠美 土井" userId="9e67ba71-c777-4f6e-8a28-c17952988ac7" providerId="ADAL" clId="{5B3C0689-C031-4E1E-BA18-14DA1798C7E4}" dt="2023-02-15T09:21:22.398" v="5314" actId="2711"/>
          <ac:spMkLst>
            <pc:docMk/>
            <pc:sldMk cId="2718917147" sldId="295"/>
            <ac:spMk id="52" creationId="{DCBBA24E-F537-1322-FC19-92AD4D182700}"/>
          </ac:spMkLst>
        </pc:spChg>
        <pc:spChg chg="add mod">
          <ac:chgData name="久瑠美 土井" userId="9e67ba71-c777-4f6e-8a28-c17952988ac7" providerId="ADAL" clId="{5B3C0689-C031-4E1E-BA18-14DA1798C7E4}" dt="2023-02-15T09:21:22.398" v="5314" actId="2711"/>
          <ac:spMkLst>
            <pc:docMk/>
            <pc:sldMk cId="2718917147" sldId="295"/>
            <ac:spMk id="53" creationId="{B7263CE2-4B3F-591A-1A21-C2861940F958}"/>
          </ac:spMkLst>
        </pc:spChg>
        <pc:spChg chg="add mod">
          <ac:chgData name="久瑠美 土井" userId="9e67ba71-c777-4f6e-8a28-c17952988ac7" providerId="ADAL" clId="{5B3C0689-C031-4E1E-BA18-14DA1798C7E4}" dt="2023-02-15T08:27:12.824" v="4920" actId="1076"/>
          <ac:spMkLst>
            <pc:docMk/>
            <pc:sldMk cId="2718917147" sldId="295"/>
            <ac:spMk id="54" creationId="{4BE0B150-818F-8469-62A8-EBEEBB89CD9D}"/>
          </ac:spMkLst>
        </pc:spChg>
        <pc:spChg chg="add mod">
          <ac:chgData name="久瑠美 土井" userId="9e67ba71-c777-4f6e-8a28-c17952988ac7" providerId="ADAL" clId="{5B3C0689-C031-4E1E-BA18-14DA1798C7E4}" dt="2023-02-15T09:27:25.909" v="5410" actId="1076"/>
          <ac:spMkLst>
            <pc:docMk/>
            <pc:sldMk cId="2718917147" sldId="295"/>
            <ac:spMk id="55" creationId="{C00C7B05-3FDE-34F3-D7E8-E3F1839ACFE0}"/>
          </ac:spMkLst>
        </pc:spChg>
        <pc:spChg chg="add mod">
          <ac:chgData name="久瑠美 土井" userId="9e67ba71-c777-4f6e-8a28-c17952988ac7" providerId="ADAL" clId="{5B3C0689-C031-4E1E-BA18-14DA1798C7E4}" dt="2023-02-15T09:20:52.065" v="5311" actId="14100"/>
          <ac:spMkLst>
            <pc:docMk/>
            <pc:sldMk cId="2718917147" sldId="295"/>
            <ac:spMk id="56" creationId="{FA2C4999-BCF7-DD70-35A6-059EDD59D9B9}"/>
          </ac:spMkLst>
        </pc:spChg>
        <pc:spChg chg="add mod">
          <ac:chgData name="久瑠美 土井" userId="9e67ba71-c777-4f6e-8a28-c17952988ac7" providerId="ADAL" clId="{5B3C0689-C031-4E1E-BA18-14DA1798C7E4}" dt="2023-02-15T09:41:31.812" v="5416" actId="1076"/>
          <ac:spMkLst>
            <pc:docMk/>
            <pc:sldMk cId="2718917147" sldId="295"/>
            <ac:spMk id="57" creationId="{BEE09C6F-9D4D-9F00-A700-99650CE88EAF}"/>
          </ac:spMkLst>
        </pc:spChg>
        <pc:spChg chg="add del mod">
          <ac:chgData name="久瑠美 土井" userId="9e67ba71-c777-4f6e-8a28-c17952988ac7" providerId="ADAL" clId="{5B3C0689-C031-4E1E-BA18-14DA1798C7E4}" dt="2023-02-15T08:29:07.943" v="4933" actId="478"/>
          <ac:spMkLst>
            <pc:docMk/>
            <pc:sldMk cId="2718917147" sldId="295"/>
            <ac:spMk id="58" creationId="{78D39C1A-CDFA-1AB9-8D0B-3037BB03846D}"/>
          </ac:spMkLst>
        </pc:spChg>
        <pc:spChg chg="add del mod">
          <ac:chgData name="久瑠美 土井" userId="9e67ba71-c777-4f6e-8a28-c17952988ac7" providerId="ADAL" clId="{5B3C0689-C031-4E1E-BA18-14DA1798C7E4}" dt="2023-02-15T08:29:09.045" v="4934" actId="478"/>
          <ac:spMkLst>
            <pc:docMk/>
            <pc:sldMk cId="2718917147" sldId="295"/>
            <ac:spMk id="59" creationId="{983EFCC2-091A-AE04-3C75-63AD65C756B1}"/>
          </ac:spMkLst>
        </pc:spChg>
        <pc:spChg chg="add del">
          <ac:chgData name="久瑠美 土井" userId="9e67ba71-c777-4f6e-8a28-c17952988ac7" providerId="ADAL" clId="{5B3C0689-C031-4E1E-BA18-14DA1798C7E4}" dt="2023-02-15T08:29:29.917" v="4936" actId="11529"/>
          <ac:spMkLst>
            <pc:docMk/>
            <pc:sldMk cId="2718917147" sldId="295"/>
            <ac:spMk id="60" creationId="{8D985362-9C20-E06B-1557-32D119FFDA95}"/>
          </ac:spMkLst>
        </pc:spChg>
        <pc:spChg chg="add del">
          <ac:chgData name="久瑠美 土井" userId="9e67ba71-c777-4f6e-8a28-c17952988ac7" providerId="ADAL" clId="{5B3C0689-C031-4E1E-BA18-14DA1798C7E4}" dt="2023-02-15T08:29:44.174" v="4938" actId="478"/>
          <ac:spMkLst>
            <pc:docMk/>
            <pc:sldMk cId="2718917147" sldId="295"/>
            <ac:spMk id="61" creationId="{CDE95ACE-581E-25E0-3978-58ADE4B032E2}"/>
          </ac:spMkLst>
        </pc:spChg>
        <pc:spChg chg="add del">
          <ac:chgData name="久瑠美 土井" userId="9e67ba71-c777-4f6e-8a28-c17952988ac7" providerId="ADAL" clId="{5B3C0689-C031-4E1E-BA18-14DA1798C7E4}" dt="2023-02-15T08:30:24.875" v="4942" actId="478"/>
          <ac:spMkLst>
            <pc:docMk/>
            <pc:sldMk cId="2718917147" sldId="295"/>
            <ac:spMk id="62" creationId="{5D7A0ABF-D4D9-5A68-80DA-B47A60B33DA4}"/>
          </ac:spMkLst>
        </pc:spChg>
        <pc:spChg chg="add del">
          <ac:chgData name="久瑠美 土井" userId="9e67ba71-c777-4f6e-8a28-c17952988ac7" providerId="ADAL" clId="{5B3C0689-C031-4E1E-BA18-14DA1798C7E4}" dt="2023-02-15T08:30:24.287" v="4941" actId="478"/>
          <ac:spMkLst>
            <pc:docMk/>
            <pc:sldMk cId="2718917147" sldId="295"/>
            <ac:spMk id="63" creationId="{6029150F-66AB-2F98-4322-25E4505B1CD1}"/>
          </ac:spMkLst>
        </pc:spChg>
        <pc:spChg chg="add mod">
          <ac:chgData name="久瑠美 土井" userId="9e67ba71-c777-4f6e-8a28-c17952988ac7" providerId="ADAL" clId="{5B3C0689-C031-4E1E-BA18-14DA1798C7E4}" dt="2023-02-15T08:36:10.462" v="5036" actId="208"/>
          <ac:spMkLst>
            <pc:docMk/>
            <pc:sldMk cId="2718917147" sldId="295"/>
            <ac:spMk id="64" creationId="{9263AFA9-3A24-89A9-ECCE-84EEF3D23D5E}"/>
          </ac:spMkLst>
        </pc:spChg>
        <pc:spChg chg="add del mod">
          <ac:chgData name="久瑠美 土井" userId="9e67ba71-c777-4f6e-8a28-c17952988ac7" providerId="ADAL" clId="{5B3C0689-C031-4E1E-BA18-14DA1798C7E4}" dt="2023-02-15T08:31:08.106" v="4954" actId="478"/>
          <ac:spMkLst>
            <pc:docMk/>
            <pc:sldMk cId="2718917147" sldId="295"/>
            <ac:spMk id="65" creationId="{90337BC6-3CAC-E3F6-F24D-C7C5C3021A56}"/>
          </ac:spMkLst>
        </pc:spChg>
        <pc:spChg chg="add mod">
          <ac:chgData name="久瑠美 土井" userId="9e67ba71-c777-4f6e-8a28-c17952988ac7" providerId="ADAL" clId="{5B3C0689-C031-4E1E-BA18-14DA1798C7E4}" dt="2023-02-15T08:36:10.462" v="5036" actId="208"/>
          <ac:spMkLst>
            <pc:docMk/>
            <pc:sldMk cId="2718917147" sldId="295"/>
            <ac:spMk id="66" creationId="{457D0FBD-FB19-6A6E-9F7B-476A73297CD4}"/>
          </ac:spMkLst>
        </pc:spChg>
        <pc:spChg chg="add mod">
          <ac:chgData name="久瑠美 土井" userId="9e67ba71-c777-4f6e-8a28-c17952988ac7" providerId="ADAL" clId="{5B3C0689-C031-4E1E-BA18-14DA1798C7E4}" dt="2023-02-15T08:36:10.462" v="5036" actId="208"/>
          <ac:spMkLst>
            <pc:docMk/>
            <pc:sldMk cId="2718917147" sldId="295"/>
            <ac:spMk id="67" creationId="{A1F83EC5-2F56-5850-239B-47FEABA62048}"/>
          </ac:spMkLst>
        </pc:spChg>
        <pc:spChg chg="add mod">
          <ac:chgData name="久瑠美 土井" userId="9e67ba71-c777-4f6e-8a28-c17952988ac7" providerId="ADAL" clId="{5B3C0689-C031-4E1E-BA18-14DA1798C7E4}" dt="2023-02-15T08:36:10.462" v="5036" actId="208"/>
          <ac:spMkLst>
            <pc:docMk/>
            <pc:sldMk cId="2718917147" sldId="295"/>
            <ac:spMk id="68" creationId="{96D0CF3F-BE88-1C62-A6BC-0611A05B55AB}"/>
          </ac:spMkLst>
        </pc:spChg>
        <pc:spChg chg="add mod">
          <ac:chgData name="久瑠美 土井" userId="9e67ba71-c777-4f6e-8a28-c17952988ac7" providerId="ADAL" clId="{5B3C0689-C031-4E1E-BA18-14DA1798C7E4}" dt="2023-02-15T08:36:10.462" v="5036" actId="208"/>
          <ac:spMkLst>
            <pc:docMk/>
            <pc:sldMk cId="2718917147" sldId="295"/>
            <ac:spMk id="69" creationId="{D1817321-EB3B-B48A-3D2B-AC4D095C9BF9}"/>
          </ac:spMkLst>
        </pc:spChg>
        <pc:spChg chg="add mod">
          <ac:chgData name="久瑠美 土井" userId="9e67ba71-c777-4f6e-8a28-c17952988ac7" providerId="ADAL" clId="{5B3C0689-C031-4E1E-BA18-14DA1798C7E4}" dt="2023-02-15T08:36:10.462" v="5036" actId="208"/>
          <ac:spMkLst>
            <pc:docMk/>
            <pc:sldMk cId="2718917147" sldId="295"/>
            <ac:spMk id="70" creationId="{606F59ED-9061-F236-790B-5DD28CC6C616}"/>
          </ac:spMkLst>
        </pc:spChg>
        <pc:spChg chg="add del mod">
          <ac:chgData name="久瑠美 土井" userId="9e67ba71-c777-4f6e-8a28-c17952988ac7" providerId="ADAL" clId="{5B3C0689-C031-4E1E-BA18-14DA1798C7E4}" dt="2023-02-15T08:32:25.451" v="4985" actId="478"/>
          <ac:spMkLst>
            <pc:docMk/>
            <pc:sldMk cId="2718917147" sldId="295"/>
            <ac:spMk id="71" creationId="{3F8E10E9-2C99-4D69-3875-CDAED24C420C}"/>
          </ac:spMkLst>
        </pc:spChg>
        <pc:spChg chg="add del mod">
          <ac:chgData name="久瑠美 土井" userId="9e67ba71-c777-4f6e-8a28-c17952988ac7" providerId="ADAL" clId="{5B3C0689-C031-4E1E-BA18-14DA1798C7E4}" dt="2023-02-15T08:33:19.613" v="4993" actId="478"/>
          <ac:spMkLst>
            <pc:docMk/>
            <pc:sldMk cId="2718917147" sldId="295"/>
            <ac:spMk id="72" creationId="{DA5A0611-064D-E9CA-CCED-3C11F0BB568E}"/>
          </ac:spMkLst>
        </pc:spChg>
        <pc:spChg chg="add mod ord">
          <ac:chgData name="久瑠美 土井" userId="9e67ba71-c777-4f6e-8a28-c17952988ac7" providerId="ADAL" clId="{5B3C0689-C031-4E1E-BA18-14DA1798C7E4}" dt="2023-02-15T08:37:09.969" v="5040" actId="207"/>
          <ac:spMkLst>
            <pc:docMk/>
            <pc:sldMk cId="2718917147" sldId="295"/>
            <ac:spMk id="73" creationId="{B545AD56-AC86-93C1-691C-E75B3190C8FC}"/>
          </ac:spMkLst>
        </pc:spChg>
        <pc:spChg chg="add mod">
          <ac:chgData name="久瑠美 土井" userId="9e67ba71-c777-4f6e-8a28-c17952988ac7" providerId="ADAL" clId="{5B3C0689-C031-4E1E-BA18-14DA1798C7E4}" dt="2023-02-15T09:21:34.849" v="5315" actId="1076"/>
          <ac:spMkLst>
            <pc:docMk/>
            <pc:sldMk cId="2718917147" sldId="295"/>
            <ac:spMk id="75" creationId="{EB00E7C0-DF26-C315-F7DE-6B7FEABF9D48}"/>
          </ac:spMkLst>
        </pc:spChg>
        <pc:spChg chg="add mod">
          <ac:chgData name="久瑠美 土井" userId="9e67ba71-c777-4f6e-8a28-c17952988ac7" providerId="ADAL" clId="{5B3C0689-C031-4E1E-BA18-14DA1798C7E4}" dt="2023-02-15T09:21:36.484" v="5316" actId="1076"/>
          <ac:spMkLst>
            <pc:docMk/>
            <pc:sldMk cId="2718917147" sldId="295"/>
            <ac:spMk id="76" creationId="{99F93D52-1611-D6B5-EB0B-18FA6BE480C1}"/>
          </ac:spMkLst>
        </pc:spChg>
        <pc:spChg chg="add mod">
          <ac:chgData name="久瑠美 土井" userId="9e67ba71-c777-4f6e-8a28-c17952988ac7" providerId="ADAL" clId="{5B3C0689-C031-4E1E-BA18-14DA1798C7E4}" dt="2023-02-15T09:13:05.437" v="5191" actId="207"/>
          <ac:spMkLst>
            <pc:docMk/>
            <pc:sldMk cId="2718917147" sldId="295"/>
            <ac:spMk id="77" creationId="{D1171F77-2B67-7048-F28D-97802E288228}"/>
          </ac:spMkLst>
        </pc:spChg>
        <pc:spChg chg="add mod">
          <ac:chgData name="久瑠美 土井" userId="9e67ba71-c777-4f6e-8a28-c17952988ac7" providerId="ADAL" clId="{5B3C0689-C031-4E1E-BA18-14DA1798C7E4}" dt="2023-02-15T09:20:31.186" v="5308" actId="14100"/>
          <ac:spMkLst>
            <pc:docMk/>
            <pc:sldMk cId="2718917147" sldId="295"/>
            <ac:spMk id="78" creationId="{A7A56526-AEDF-3940-DC07-3554911789E6}"/>
          </ac:spMkLst>
        </pc:spChg>
        <pc:spChg chg="add mod">
          <ac:chgData name="久瑠美 土井" userId="9e67ba71-c777-4f6e-8a28-c17952988ac7" providerId="ADAL" clId="{5B3C0689-C031-4E1E-BA18-14DA1798C7E4}" dt="2023-02-15T09:19:38.487" v="5299" actId="14100"/>
          <ac:spMkLst>
            <pc:docMk/>
            <pc:sldMk cId="2718917147" sldId="295"/>
            <ac:spMk id="79" creationId="{85A32539-692E-9D1C-BFBB-8060C8A5592D}"/>
          </ac:spMkLst>
        </pc:spChg>
        <pc:spChg chg="add mod">
          <ac:chgData name="久瑠美 土井" userId="9e67ba71-c777-4f6e-8a28-c17952988ac7" providerId="ADAL" clId="{5B3C0689-C031-4E1E-BA18-14DA1798C7E4}" dt="2023-02-15T09:41:11.525" v="5415" actId="1076"/>
          <ac:spMkLst>
            <pc:docMk/>
            <pc:sldMk cId="2718917147" sldId="295"/>
            <ac:spMk id="80" creationId="{02E2391F-95E0-735F-3F41-F5B44B44BF54}"/>
          </ac:spMkLst>
        </pc:spChg>
        <pc:spChg chg="add mod">
          <ac:chgData name="久瑠美 土井" userId="9e67ba71-c777-4f6e-8a28-c17952988ac7" providerId="ADAL" clId="{5B3C0689-C031-4E1E-BA18-14DA1798C7E4}" dt="2023-02-15T09:22:53.082" v="5344" actId="1076"/>
          <ac:spMkLst>
            <pc:docMk/>
            <pc:sldMk cId="2718917147" sldId="295"/>
            <ac:spMk id="81" creationId="{F8636595-E300-5B82-D316-D0DC06579804}"/>
          </ac:spMkLst>
        </pc:spChg>
        <pc:grpChg chg="add mod ord">
          <ac:chgData name="久瑠美 土井" userId="9e67ba71-c777-4f6e-8a28-c17952988ac7" providerId="ADAL" clId="{5B3C0689-C031-4E1E-BA18-14DA1798C7E4}" dt="2023-02-15T09:26:01.043" v="5391" actId="1038"/>
          <ac:grpSpMkLst>
            <pc:docMk/>
            <pc:sldMk cId="2718917147" sldId="295"/>
            <ac:grpSpMk id="74" creationId="{7601B9D3-1AAA-F662-E0C7-FB82371196A7}"/>
          </ac:grpSpMkLst>
        </pc:grpChg>
        <pc:picChg chg="del">
          <ac:chgData name="久瑠美 土井" userId="9e67ba71-c777-4f6e-8a28-c17952988ac7" providerId="ADAL" clId="{5B3C0689-C031-4E1E-BA18-14DA1798C7E4}" dt="2023-02-15T08:16:26.148" v="4723" actId="478"/>
          <ac:picMkLst>
            <pc:docMk/>
            <pc:sldMk cId="2718917147" sldId="295"/>
            <ac:picMk id="17" creationId="{78168523-857D-DE85-D095-5B18A85895CF}"/>
          </ac:picMkLst>
        </pc:picChg>
        <pc:cxnChg chg="add mod">
          <ac:chgData name="久瑠美 土井" userId="9e67ba71-c777-4f6e-8a28-c17952988ac7" providerId="ADAL" clId="{5B3C0689-C031-4E1E-BA18-14DA1798C7E4}" dt="2023-02-15T08:17:41.756" v="4757" actId="14100"/>
          <ac:cxnSpMkLst>
            <pc:docMk/>
            <pc:sldMk cId="2718917147" sldId="295"/>
            <ac:cxnSpMk id="9" creationId="{4CA848EE-FECB-2F78-57F5-99DA5D40ADDB}"/>
          </ac:cxnSpMkLst>
        </pc:cxnChg>
        <pc:cxnChg chg="del">
          <ac:chgData name="久瑠美 土井" userId="9e67ba71-c777-4f6e-8a28-c17952988ac7" providerId="ADAL" clId="{5B3C0689-C031-4E1E-BA18-14DA1798C7E4}" dt="2023-02-15T09:23:02.730" v="5345" actId="478"/>
          <ac:cxnSpMkLst>
            <pc:docMk/>
            <pc:sldMk cId="2718917147" sldId="295"/>
            <ac:cxnSpMk id="13" creationId="{A04B9248-6EC5-9385-F50C-C42C86B1A5AC}"/>
          </ac:cxnSpMkLst>
        </pc:cxnChg>
        <pc:cxnChg chg="mod">
          <ac:chgData name="久瑠美 土井" userId="9e67ba71-c777-4f6e-8a28-c17952988ac7" providerId="ADAL" clId="{5B3C0689-C031-4E1E-BA18-14DA1798C7E4}" dt="2023-02-15T09:26:33.515" v="5395" actId="1076"/>
          <ac:cxnSpMkLst>
            <pc:docMk/>
            <pc:sldMk cId="2718917147" sldId="295"/>
            <ac:cxnSpMk id="14" creationId="{E9FBE9ED-AA2F-C914-2424-B18F112BF224}"/>
          </ac:cxnSpMkLst>
        </pc:cxnChg>
        <pc:cxnChg chg="mod">
          <ac:chgData name="久瑠美 土井" userId="9e67ba71-c777-4f6e-8a28-c17952988ac7" providerId="ADAL" clId="{5B3C0689-C031-4E1E-BA18-14DA1798C7E4}" dt="2023-02-15T09:26:36.888" v="5397" actId="1076"/>
          <ac:cxnSpMkLst>
            <pc:docMk/>
            <pc:sldMk cId="2718917147" sldId="295"/>
            <ac:cxnSpMk id="20" creationId="{D4AADBCD-C1B4-6F9C-BA30-1B4E2D127328}"/>
          </ac:cxnSpMkLst>
        </pc:cxnChg>
        <pc:cxnChg chg="mod">
          <ac:chgData name="久瑠美 土井" userId="9e67ba71-c777-4f6e-8a28-c17952988ac7" providerId="ADAL" clId="{5B3C0689-C031-4E1E-BA18-14DA1798C7E4}" dt="2023-02-15T09:17:30.706" v="5232" actId="1036"/>
          <ac:cxnSpMkLst>
            <pc:docMk/>
            <pc:sldMk cId="2718917147" sldId="295"/>
            <ac:cxnSpMk id="21" creationId="{5D6013E8-11D3-6CC5-A86C-7AB502A25B6E}"/>
          </ac:cxnSpMkLst>
        </pc:cxnChg>
        <pc:cxnChg chg="mod">
          <ac:chgData name="久瑠美 土井" userId="9e67ba71-c777-4f6e-8a28-c17952988ac7" providerId="ADAL" clId="{5B3C0689-C031-4E1E-BA18-14DA1798C7E4}" dt="2023-02-15T09:26:38.563" v="5398" actId="1076"/>
          <ac:cxnSpMkLst>
            <pc:docMk/>
            <pc:sldMk cId="2718917147" sldId="295"/>
            <ac:cxnSpMk id="22" creationId="{28908EA5-5AF6-D8C9-0B2F-189F8DB4FF40}"/>
          </ac:cxnSpMkLst>
        </pc:cxnChg>
        <pc:cxnChg chg="mod">
          <ac:chgData name="久瑠美 土井" userId="9e67ba71-c777-4f6e-8a28-c17952988ac7" providerId="ADAL" clId="{5B3C0689-C031-4E1E-BA18-14DA1798C7E4}" dt="2023-02-15T09:17:30.706" v="5232" actId="1036"/>
          <ac:cxnSpMkLst>
            <pc:docMk/>
            <pc:sldMk cId="2718917147" sldId="295"/>
            <ac:cxnSpMk id="23" creationId="{E189D162-FECB-0934-F02B-E2EE1C509908}"/>
          </ac:cxnSpMkLst>
        </pc:cxnChg>
        <pc:cxnChg chg="mod">
          <ac:chgData name="久瑠美 土井" userId="9e67ba71-c777-4f6e-8a28-c17952988ac7" providerId="ADAL" clId="{5B3C0689-C031-4E1E-BA18-14DA1798C7E4}" dt="2023-02-15T09:17:30.706" v="5232" actId="1036"/>
          <ac:cxnSpMkLst>
            <pc:docMk/>
            <pc:sldMk cId="2718917147" sldId="295"/>
            <ac:cxnSpMk id="24" creationId="{A0ECB5C3-D936-5DB9-B5CB-E97F1E0EAD4D}"/>
          </ac:cxnSpMkLst>
        </pc:cxnChg>
        <pc:cxnChg chg="mod">
          <ac:chgData name="久瑠美 土井" userId="9e67ba71-c777-4f6e-8a28-c17952988ac7" providerId="ADAL" clId="{5B3C0689-C031-4E1E-BA18-14DA1798C7E4}" dt="2023-02-15T09:17:30.706" v="5232" actId="1036"/>
          <ac:cxnSpMkLst>
            <pc:docMk/>
            <pc:sldMk cId="2718917147" sldId="295"/>
            <ac:cxnSpMk id="25" creationId="{6A7E968A-5D66-05FF-453D-5A7EDF5CFA73}"/>
          </ac:cxnSpMkLst>
        </pc:cxnChg>
        <pc:cxnChg chg="mod">
          <ac:chgData name="久瑠美 土井" userId="9e67ba71-c777-4f6e-8a28-c17952988ac7" providerId="ADAL" clId="{5B3C0689-C031-4E1E-BA18-14DA1798C7E4}" dt="2023-02-15T09:17:30.706" v="5232" actId="1036"/>
          <ac:cxnSpMkLst>
            <pc:docMk/>
            <pc:sldMk cId="2718917147" sldId="295"/>
            <ac:cxnSpMk id="26" creationId="{05FDFFE2-8837-37D4-2C38-61542234CA9C}"/>
          </ac:cxnSpMkLst>
        </pc:cxnChg>
        <pc:cxnChg chg="mod">
          <ac:chgData name="久瑠美 土井" userId="9e67ba71-c777-4f6e-8a28-c17952988ac7" providerId="ADAL" clId="{5B3C0689-C031-4E1E-BA18-14DA1798C7E4}" dt="2023-02-15T09:25:23.789" v="5373" actId="1076"/>
          <ac:cxnSpMkLst>
            <pc:docMk/>
            <pc:sldMk cId="2718917147" sldId="295"/>
            <ac:cxnSpMk id="27" creationId="{C1705096-F8DD-B6CC-0DBA-8467A5A1E530}"/>
          </ac:cxnSpMkLst>
        </pc:cxnChg>
        <pc:cxnChg chg="add mod">
          <ac:chgData name="久瑠美 土井" userId="9e67ba71-c777-4f6e-8a28-c17952988ac7" providerId="ADAL" clId="{5B3C0689-C031-4E1E-BA18-14DA1798C7E4}" dt="2023-02-15T08:39:16.247" v="5042" actId="1037"/>
          <ac:cxnSpMkLst>
            <pc:docMk/>
            <pc:sldMk cId="2718917147" sldId="295"/>
            <ac:cxnSpMk id="32" creationId="{CCE60621-696D-5E4C-F56E-AE4174FF07CC}"/>
          </ac:cxnSpMkLst>
        </pc:cxnChg>
        <pc:cxnChg chg="add del mod">
          <ac:chgData name="久瑠美 土井" userId="9e67ba71-c777-4f6e-8a28-c17952988ac7" providerId="ADAL" clId="{5B3C0689-C031-4E1E-BA18-14DA1798C7E4}" dt="2023-02-15T08:20:28.146" v="4790"/>
          <ac:cxnSpMkLst>
            <pc:docMk/>
            <pc:sldMk cId="2718917147" sldId="295"/>
            <ac:cxnSpMk id="36" creationId="{BDBDBDC0-C671-06DC-8D99-33432B811E47}"/>
          </ac:cxnSpMkLst>
        </pc:cxnChg>
        <pc:cxnChg chg="add mod">
          <ac:chgData name="久瑠美 土井" userId="9e67ba71-c777-4f6e-8a28-c17952988ac7" providerId="ADAL" clId="{5B3C0689-C031-4E1E-BA18-14DA1798C7E4}" dt="2023-02-15T08:21:01.011" v="4795" actId="1076"/>
          <ac:cxnSpMkLst>
            <pc:docMk/>
            <pc:sldMk cId="2718917147" sldId="295"/>
            <ac:cxnSpMk id="37" creationId="{D9F5DBA9-957D-E2A0-C217-DE51A5616857}"/>
          </ac:cxnSpMkLst>
        </pc:cxnChg>
        <pc:cxnChg chg="mod">
          <ac:chgData name="久瑠美 土井" userId="9e67ba71-c777-4f6e-8a28-c17952988ac7" providerId="ADAL" clId="{5B3C0689-C031-4E1E-BA18-14DA1798C7E4}" dt="2023-02-15T09:26:34.918" v="5396" actId="1076"/>
          <ac:cxnSpMkLst>
            <pc:docMk/>
            <pc:sldMk cId="2718917147" sldId="295"/>
            <ac:cxnSpMk id="44" creationId="{A4748EB7-860C-376F-8429-07027F08D8D8}"/>
          </ac:cxnSpMkLst>
        </pc:cxnChg>
        <pc:cxnChg chg="add del mod">
          <ac:chgData name="久瑠美 土井" userId="9e67ba71-c777-4f6e-8a28-c17952988ac7" providerId="ADAL" clId="{5B3C0689-C031-4E1E-BA18-14DA1798C7E4}" dt="2023-02-15T09:23:23.930" v="5352"/>
          <ac:cxnSpMkLst>
            <pc:docMk/>
            <pc:sldMk cId="2718917147" sldId="295"/>
            <ac:cxnSpMk id="82" creationId="{64158ECD-E21F-7357-C95B-8A3569ECAE49}"/>
          </ac:cxnSpMkLst>
        </pc:cxnChg>
        <pc:cxnChg chg="add del mod">
          <ac:chgData name="久瑠美 土井" userId="9e67ba71-c777-4f6e-8a28-c17952988ac7" providerId="ADAL" clId="{5B3C0689-C031-4E1E-BA18-14DA1798C7E4}" dt="2023-02-15T09:23:23.930" v="5352"/>
          <ac:cxnSpMkLst>
            <pc:docMk/>
            <pc:sldMk cId="2718917147" sldId="295"/>
            <ac:cxnSpMk id="83" creationId="{453B8BD3-73E9-30C2-CEA4-23D0A73B2EAC}"/>
          </ac:cxnSpMkLst>
        </pc:cxnChg>
        <pc:cxnChg chg="add del mod">
          <ac:chgData name="久瑠美 土井" userId="9e67ba71-c777-4f6e-8a28-c17952988ac7" providerId="ADAL" clId="{5B3C0689-C031-4E1E-BA18-14DA1798C7E4}" dt="2023-02-15T09:23:23.930" v="5352"/>
          <ac:cxnSpMkLst>
            <pc:docMk/>
            <pc:sldMk cId="2718917147" sldId="295"/>
            <ac:cxnSpMk id="84" creationId="{1D696E55-8344-54B2-7BC5-089762396B1B}"/>
          </ac:cxnSpMkLst>
        </pc:cxnChg>
        <pc:cxnChg chg="add del mod">
          <ac:chgData name="久瑠美 土井" userId="9e67ba71-c777-4f6e-8a28-c17952988ac7" providerId="ADAL" clId="{5B3C0689-C031-4E1E-BA18-14DA1798C7E4}" dt="2023-02-15T09:23:23.930" v="5352"/>
          <ac:cxnSpMkLst>
            <pc:docMk/>
            <pc:sldMk cId="2718917147" sldId="295"/>
            <ac:cxnSpMk id="85" creationId="{192C00A9-67E6-51A1-4CBD-43A5D1F5F403}"/>
          </ac:cxnSpMkLst>
        </pc:cxnChg>
        <pc:cxnChg chg="add del mod">
          <ac:chgData name="久瑠美 土井" userId="9e67ba71-c777-4f6e-8a28-c17952988ac7" providerId="ADAL" clId="{5B3C0689-C031-4E1E-BA18-14DA1798C7E4}" dt="2023-02-15T09:24:24.788" v="5357" actId="478"/>
          <ac:cxnSpMkLst>
            <pc:docMk/>
            <pc:sldMk cId="2718917147" sldId="295"/>
            <ac:cxnSpMk id="86" creationId="{4FF3EE17-DDE2-BF27-4EEC-FB4AC380FC3B}"/>
          </ac:cxnSpMkLst>
        </pc:cxnChg>
        <pc:cxnChg chg="add del mod">
          <ac:chgData name="久瑠美 土井" userId="9e67ba71-c777-4f6e-8a28-c17952988ac7" providerId="ADAL" clId="{5B3C0689-C031-4E1E-BA18-14DA1798C7E4}" dt="2023-02-15T09:24:26.381" v="5358" actId="478"/>
          <ac:cxnSpMkLst>
            <pc:docMk/>
            <pc:sldMk cId="2718917147" sldId="295"/>
            <ac:cxnSpMk id="87" creationId="{2B032104-D9E6-5CE7-7792-EBB48A48C12C}"/>
          </ac:cxnSpMkLst>
        </pc:cxnChg>
        <pc:cxnChg chg="add mod">
          <ac:chgData name="久瑠美 土井" userId="9e67ba71-c777-4f6e-8a28-c17952988ac7" providerId="ADAL" clId="{5B3C0689-C031-4E1E-BA18-14DA1798C7E4}" dt="2023-02-15T09:25:31.726" v="5381" actId="1038"/>
          <ac:cxnSpMkLst>
            <pc:docMk/>
            <pc:sldMk cId="2718917147" sldId="295"/>
            <ac:cxnSpMk id="88" creationId="{E50BC80E-6E4E-9FC2-9539-4F322110805B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2-17T01:22:33.057" v="5443" actId="164"/>
        <pc:sldMkLst>
          <pc:docMk/>
          <pc:sldMk cId="687284235" sldId="296"/>
        </pc:sldMkLst>
        <pc:spChg chg="add mod ord">
          <ac:chgData name="久瑠美 土井" userId="9e67ba71-c777-4f6e-8a28-c17952988ac7" providerId="ADAL" clId="{5B3C0689-C031-4E1E-BA18-14DA1798C7E4}" dt="2023-02-17T01:22:33.057" v="5443" actId="164"/>
          <ac:spMkLst>
            <pc:docMk/>
            <pc:sldMk cId="687284235" sldId="296"/>
            <ac:spMk id="6" creationId="{91B52572-D02D-39F2-2A2B-177CCCF35C16}"/>
          </ac:spMkLst>
        </pc:spChg>
        <pc:grpChg chg="add mod">
          <ac:chgData name="久瑠美 土井" userId="9e67ba71-c777-4f6e-8a28-c17952988ac7" providerId="ADAL" clId="{5B3C0689-C031-4E1E-BA18-14DA1798C7E4}" dt="2023-02-17T01:22:33.057" v="5443" actId="164"/>
          <ac:grpSpMkLst>
            <pc:docMk/>
            <pc:sldMk cId="687284235" sldId="296"/>
            <ac:grpSpMk id="7" creationId="{9DCCC5CB-0F3D-8853-A8E2-90AC085E369C}"/>
          </ac:grpSpMkLst>
        </pc:grpChg>
        <pc:picChg chg="add del mod">
          <ac:chgData name="久瑠美 土井" userId="9e67ba71-c777-4f6e-8a28-c17952988ac7" providerId="ADAL" clId="{5B3C0689-C031-4E1E-BA18-14DA1798C7E4}" dt="2023-02-17T01:17:59.810" v="5424" actId="478"/>
          <ac:picMkLst>
            <pc:docMk/>
            <pc:sldMk cId="687284235" sldId="296"/>
            <ac:picMk id="3" creationId="{B7B7D7BB-D594-94DD-5151-8E5E077377F7}"/>
          </ac:picMkLst>
        </pc:picChg>
        <pc:picChg chg="add del mod">
          <ac:chgData name="久瑠美 土井" userId="9e67ba71-c777-4f6e-8a28-c17952988ac7" providerId="ADAL" clId="{5B3C0689-C031-4E1E-BA18-14DA1798C7E4}" dt="2023-02-17T01:18:38.538" v="5434" actId="478"/>
          <ac:picMkLst>
            <pc:docMk/>
            <pc:sldMk cId="687284235" sldId="296"/>
            <ac:picMk id="4" creationId="{3C6CEEA7-8440-EDE4-4B8B-E40A9887EE86}"/>
          </ac:picMkLst>
        </pc:picChg>
        <pc:picChg chg="add mod">
          <ac:chgData name="久瑠美 土井" userId="9e67ba71-c777-4f6e-8a28-c17952988ac7" providerId="ADAL" clId="{5B3C0689-C031-4E1E-BA18-14DA1798C7E4}" dt="2023-02-17T01:22:33.057" v="5443" actId="164"/>
          <ac:picMkLst>
            <pc:docMk/>
            <pc:sldMk cId="687284235" sldId="296"/>
            <ac:picMk id="5" creationId="{6F04FB6A-B7C0-A816-7735-1238E9F441F5}"/>
          </ac:picMkLst>
        </pc:picChg>
      </pc:sldChg>
      <pc:sldChg chg="addSp delSp modSp new mod">
        <pc:chgData name="久瑠美 土井" userId="9e67ba71-c777-4f6e-8a28-c17952988ac7" providerId="ADAL" clId="{5B3C0689-C031-4E1E-BA18-14DA1798C7E4}" dt="2023-02-17T03:04:32.051" v="5747" actId="20577"/>
        <pc:sldMkLst>
          <pc:docMk/>
          <pc:sldMk cId="784434385" sldId="297"/>
        </pc:sldMkLst>
        <pc:spChg chg="mod">
          <ac:chgData name="久瑠美 土井" userId="9e67ba71-c777-4f6e-8a28-c17952988ac7" providerId="ADAL" clId="{5B3C0689-C031-4E1E-BA18-14DA1798C7E4}" dt="2023-02-17T03:04:32.051" v="5747" actId="20577"/>
          <ac:spMkLst>
            <pc:docMk/>
            <pc:sldMk cId="784434385" sldId="297"/>
            <ac:spMk id="2" creationId="{C25C7E0D-255C-F8E8-5923-9AF41B65ED23}"/>
          </ac:spMkLst>
        </pc:spChg>
        <pc:spChg chg="add del mod">
          <ac:chgData name="久瑠美 土井" userId="9e67ba71-c777-4f6e-8a28-c17952988ac7" providerId="ADAL" clId="{5B3C0689-C031-4E1E-BA18-14DA1798C7E4}" dt="2023-02-17T02:48:50.630" v="5453" actId="478"/>
          <ac:spMkLst>
            <pc:docMk/>
            <pc:sldMk cId="784434385" sldId="297"/>
            <ac:spMk id="4" creationId="{2568FF9F-9ECF-0FD2-92CC-8B05C48EA07A}"/>
          </ac:spMkLst>
        </pc:spChg>
        <pc:spChg chg="mod">
          <ac:chgData name="久瑠美 土井" userId="9e67ba71-c777-4f6e-8a28-c17952988ac7" providerId="ADAL" clId="{5B3C0689-C031-4E1E-BA18-14DA1798C7E4}" dt="2023-02-17T03:02:02.081" v="5711" actId="113"/>
          <ac:spMkLst>
            <pc:docMk/>
            <pc:sldMk cId="784434385" sldId="297"/>
            <ac:spMk id="10" creationId="{C696B187-A432-DE54-9795-D777A82E5014}"/>
          </ac:spMkLst>
        </pc:spChg>
        <pc:spChg chg="mod">
          <ac:chgData name="久瑠美 土井" userId="9e67ba71-c777-4f6e-8a28-c17952988ac7" providerId="ADAL" clId="{5B3C0689-C031-4E1E-BA18-14DA1798C7E4}" dt="2023-02-17T03:02:02.081" v="5711" actId="113"/>
          <ac:spMkLst>
            <pc:docMk/>
            <pc:sldMk cId="784434385" sldId="297"/>
            <ac:spMk id="13" creationId="{DC9F6A30-D163-C495-9464-71379F31262D}"/>
          </ac:spMkLst>
        </pc:spChg>
        <pc:spChg chg="add mod ord">
          <ac:chgData name="久瑠美 土井" userId="9e67ba71-c777-4f6e-8a28-c17952988ac7" providerId="ADAL" clId="{5B3C0689-C031-4E1E-BA18-14DA1798C7E4}" dt="2023-02-17T03:03:53.493" v="5736" actId="164"/>
          <ac:spMkLst>
            <pc:docMk/>
            <pc:sldMk cId="784434385" sldId="297"/>
            <ac:spMk id="18" creationId="{213BA169-B8BD-6D8E-BE10-E454CAFC4035}"/>
          </ac:spMkLst>
        </pc:spChg>
        <pc:spChg chg="add mod">
          <ac:chgData name="久瑠美 土井" userId="9e67ba71-c777-4f6e-8a28-c17952988ac7" providerId="ADAL" clId="{5B3C0689-C031-4E1E-BA18-14DA1798C7E4}" dt="2023-02-17T02:49:18.238" v="5467" actId="164"/>
          <ac:spMkLst>
            <pc:docMk/>
            <pc:sldMk cId="784434385" sldId="297"/>
            <ac:spMk id="19" creationId="{F552DFC2-EBC4-0377-8347-62225946A29A}"/>
          </ac:spMkLst>
        </pc:spChg>
        <pc:spChg chg="add mod">
          <ac:chgData name="久瑠美 土井" userId="9e67ba71-c777-4f6e-8a28-c17952988ac7" providerId="ADAL" clId="{5B3C0689-C031-4E1E-BA18-14DA1798C7E4}" dt="2023-02-17T02:49:18.238" v="5467" actId="164"/>
          <ac:spMkLst>
            <pc:docMk/>
            <pc:sldMk cId="784434385" sldId="297"/>
            <ac:spMk id="20" creationId="{18B6C662-8B77-1803-B938-03013D2CDF47}"/>
          </ac:spMkLst>
        </pc:spChg>
        <pc:spChg chg="mod">
          <ac:chgData name="久瑠美 土井" userId="9e67ba71-c777-4f6e-8a28-c17952988ac7" providerId="ADAL" clId="{5B3C0689-C031-4E1E-BA18-14DA1798C7E4}" dt="2023-02-17T02:48:39.821" v="5450"/>
          <ac:spMkLst>
            <pc:docMk/>
            <pc:sldMk cId="784434385" sldId="297"/>
            <ac:spMk id="26" creationId="{A43AA583-B6ED-EFD9-4AC4-0031A5D53FE1}"/>
          </ac:spMkLst>
        </pc:spChg>
        <pc:spChg chg="mod">
          <ac:chgData name="久瑠美 土井" userId="9e67ba71-c777-4f6e-8a28-c17952988ac7" providerId="ADAL" clId="{5B3C0689-C031-4E1E-BA18-14DA1798C7E4}" dt="2023-02-17T02:48:39.821" v="5450"/>
          <ac:spMkLst>
            <pc:docMk/>
            <pc:sldMk cId="784434385" sldId="297"/>
            <ac:spMk id="27" creationId="{3F68384B-465D-78E1-2B46-26A4E1F867C6}"/>
          </ac:spMkLst>
        </pc:spChg>
        <pc:spChg chg="add del mod">
          <ac:chgData name="久瑠美 土井" userId="9e67ba71-c777-4f6e-8a28-c17952988ac7" providerId="ADAL" clId="{5B3C0689-C031-4E1E-BA18-14DA1798C7E4}" dt="2023-02-17T02:48:56.762" v="5463" actId="478"/>
          <ac:spMkLst>
            <pc:docMk/>
            <pc:sldMk cId="784434385" sldId="297"/>
            <ac:spMk id="32" creationId="{2D9F8A1D-EED2-3076-32B4-26E267CD987D}"/>
          </ac:spMkLst>
        </pc:spChg>
        <pc:spChg chg="add del mod">
          <ac:chgData name="久瑠美 土井" userId="9e67ba71-c777-4f6e-8a28-c17952988ac7" providerId="ADAL" clId="{5B3C0689-C031-4E1E-BA18-14DA1798C7E4}" dt="2023-02-17T02:48:49.401" v="5452" actId="478"/>
          <ac:spMkLst>
            <pc:docMk/>
            <pc:sldMk cId="784434385" sldId="297"/>
            <ac:spMk id="33" creationId="{B63A22E0-3242-BDA3-7F31-296A27FE1833}"/>
          </ac:spMkLst>
        </pc:spChg>
        <pc:spChg chg="add del mod">
          <ac:chgData name="久瑠美 土井" userId="9e67ba71-c777-4f6e-8a28-c17952988ac7" providerId="ADAL" clId="{5B3C0689-C031-4E1E-BA18-14DA1798C7E4}" dt="2023-02-17T02:49:53.057" v="5472" actId="478"/>
          <ac:spMkLst>
            <pc:docMk/>
            <pc:sldMk cId="784434385" sldId="297"/>
            <ac:spMk id="35" creationId="{5354E104-8932-6536-23FE-92DA4AA7433A}"/>
          </ac:spMkLst>
        </pc:spChg>
        <pc:spChg chg="add mod">
          <ac:chgData name="久瑠美 土井" userId="9e67ba71-c777-4f6e-8a28-c17952988ac7" providerId="ADAL" clId="{5B3C0689-C031-4E1E-BA18-14DA1798C7E4}" dt="2023-02-17T03:03:53.493" v="5736" actId="164"/>
          <ac:spMkLst>
            <pc:docMk/>
            <pc:sldMk cId="784434385" sldId="297"/>
            <ac:spMk id="49" creationId="{DD90B41C-F096-2396-A146-96BEAE094C35}"/>
          </ac:spMkLst>
        </pc:spChg>
        <pc:spChg chg="add mod">
          <ac:chgData name="久瑠美 土井" userId="9e67ba71-c777-4f6e-8a28-c17952988ac7" providerId="ADAL" clId="{5B3C0689-C031-4E1E-BA18-14DA1798C7E4}" dt="2023-02-17T03:03:53.493" v="5736" actId="164"/>
          <ac:spMkLst>
            <pc:docMk/>
            <pc:sldMk cId="784434385" sldId="297"/>
            <ac:spMk id="50" creationId="{BE3C1295-1771-65EA-F4C6-0739A7324F0E}"/>
          </ac:spMkLst>
        </pc:spChg>
        <pc:spChg chg="add mod ord">
          <ac:chgData name="久瑠美 土井" userId="9e67ba71-c777-4f6e-8a28-c17952988ac7" providerId="ADAL" clId="{5B3C0689-C031-4E1E-BA18-14DA1798C7E4}" dt="2023-02-17T03:03:53.493" v="5736" actId="164"/>
          <ac:spMkLst>
            <pc:docMk/>
            <pc:sldMk cId="784434385" sldId="297"/>
            <ac:spMk id="51" creationId="{2353C339-B93C-4FE5-352F-6F26526D745A}"/>
          </ac:spMkLst>
        </pc:spChg>
        <pc:grpChg chg="add mod">
          <ac:chgData name="久瑠美 土井" userId="9e67ba71-c777-4f6e-8a28-c17952988ac7" providerId="ADAL" clId="{5B3C0689-C031-4E1E-BA18-14DA1798C7E4}" dt="2023-02-17T03:03:53.493" v="5736" actId="164"/>
          <ac:grpSpMkLst>
            <pc:docMk/>
            <pc:sldMk cId="784434385" sldId="297"/>
            <ac:grpSpMk id="5" creationId="{2BE65C14-5448-0FD7-350C-4C5F8BBC31FF}"/>
          </ac:grpSpMkLst>
        </pc:grpChg>
        <pc:grpChg chg="add mod">
          <ac:chgData name="久瑠美 土井" userId="9e67ba71-c777-4f6e-8a28-c17952988ac7" providerId="ADAL" clId="{5B3C0689-C031-4E1E-BA18-14DA1798C7E4}" dt="2023-02-17T02:49:18.238" v="5467" actId="164"/>
          <ac:grpSpMkLst>
            <pc:docMk/>
            <pc:sldMk cId="784434385" sldId="297"/>
            <ac:grpSpMk id="21" creationId="{258CAD5E-7957-46B7-E2CA-4A563EE836BF}"/>
          </ac:grpSpMkLst>
        </pc:grpChg>
        <pc:grpChg chg="mod">
          <ac:chgData name="久瑠美 土井" userId="9e67ba71-c777-4f6e-8a28-c17952988ac7" providerId="ADAL" clId="{5B3C0689-C031-4E1E-BA18-14DA1798C7E4}" dt="2023-02-17T02:48:39.821" v="5450"/>
          <ac:grpSpMkLst>
            <pc:docMk/>
            <pc:sldMk cId="784434385" sldId="297"/>
            <ac:grpSpMk id="22" creationId="{0BE2481F-8126-FCA1-FB19-9DFC23892B5E}"/>
          </ac:grpSpMkLst>
        </pc:grpChg>
        <pc:grpChg chg="add mod">
          <ac:chgData name="久瑠美 土井" userId="9e67ba71-c777-4f6e-8a28-c17952988ac7" providerId="ADAL" clId="{5B3C0689-C031-4E1E-BA18-14DA1798C7E4}" dt="2023-02-17T03:02:24.090" v="5716" actId="1076"/>
          <ac:grpSpMkLst>
            <pc:docMk/>
            <pc:sldMk cId="784434385" sldId="297"/>
            <ac:grpSpMk id="34" creationId="{53BDD685-8AD3-B3F1-9F64-BECF54E591FE}"/>
          </ac:grpSpMkLst>
        </pc:grpChg>
        <pc:grpChg chg="add mod">
          <ac:chgData name="久瑠美 土井" userId="9e67ba71-c777-4f6e-8a28-c17952988ac7" providerId="ADAL" clId="{5B3C0689-C031-4E1E-BA18-14DA1798C7E4}" dt="2023-02-17T03:03:53.493" v="5736" actId="164"/>
          <ac:grpSpMkLst>
            <pc:docMk/>
            <pc:sldMk cId="784434385" sldId="297"/>
            <ac:grpSpMk id="52" creationId="{7329ECF7-0BE7-FC9E-AEF7-7EE4403E1F34}"/>
          </ac:grpSpMkLst>
        </pc:grpChg>
        <pc:picChg chg="add mod ord modCrop">
          <ac:chgData name="久瑠美 土井" userId="9e67ba71-c777-4f6e-8a28-c17952988ac7" providerId="ADAL" clId="{5B3C0689-C031-4E1E-BA18-14DA1798C7E4}" dt="2023-02-17T03:03:53.493" v="5736" actId="164"/>
          <ac:picMkLst>
            <pc:docMk/>
            <pc:sldMk cId="784434385" sldId="297"/>
            <ac:picMk id="3" creationId="{62D19858-74BC-FE98-F4C8-D0F52B5664A0}"/>
          </ac:picMkLst>
        </pc:picChg>
        <pc:picChg chg="del mod">
          <ac:chgData name="久瑠美 土井" userId="9e67ba71-c777-4f6e-8a28-c17952988ac7" providerId="ADAL" clId="{5B3C0689-C031-4E1E-BA18-14DA1798C7E4}" dt="2023-02-17T02:54:05.653" v="5543" actId="478"/>
          <ac:picMkLst>
            <pc:docMk/>
            <pc:sldMk cId="784434385" sldId="297"/>
            <ac:picMk id="6" creationId="{7D9EB092-1F5F-1AAE-E15C-8E965DF42905}"/>
          </ac:picMkLst>
        </pc:picChg>
        <pc:picChg chg="del mod">
          <ac:chgData name="久瑠美 土井" userId="9e67ba71-c777-4f6e-8a28-c17952988ac7" providerId="ADAL" clId="{5B3C0689-C031-4E1E-BA18-14DA1798C7E4}" dt="2023-02-17T02:53:26.578" v="5528" actId="478"/>
          <ac:picMkLst>
            <pc:docMk/>
            <pc:sldMk cId="784434385" sldId="297"/>
            <ac:picMk id="7" creationId="{795B9A81-3863-95C8-FB5E-A6EE615FB478}"/>
          </ac:picMkLst>
        </pc:picChg>
        <pc:picChg chg="del mod">
          <ac:chgData name="久瑠美 土井" userId="9e67ba71-c777-4f6e-8a28-c17952988ac7" providerId="ADAL" clId="{5B3C0689-C031-4E1E-BA18-14DA1798C7E4}" dt="2023-02-17T02:53:05.567" v="5523" actId="478"/>
          <ac:picMkLst>
            <pc:docMk/>
            <pc:sldMk cId="784434385" sldId="297"/>
            <ac:picMk id="8" creationId="{783544FF-C5AC-47DC-3C11-6C1DBBDD2C78}"/>
          </ac:picMkLst>
        </pc:picChg>
        <pc:picChg chg="del mod">
          <ac:chgData name="久瑠美 土井" userId="9e67ba71-c777-4f6e-8a28-c17952988ac7" providerId="ADAL" clId="{5B3C0689-C031-4E1E-BA18-14DA1798C7E4}" dt="2023-02-17T02:52:33.642" v="5512" actId="478"/>
          <ac:picMkLst>
            <pc:docMk/>
            <pc:sldMk cId="784434385" sldId="297"/>
            <ac:picMk id="9" creationId="{D7012034-F9F8-7D4B-BF00-C575EA2A8875}"/>
          </ac:picMkLst>
        </pc:picChg>
        <pc:picChg chg="del mod">
          <ac:chgData name="久瑠美 土井" userId="9e67ba71-c777-4f6e-8a28-c17952988ac7" providerId="ADAL" clId="{5B3C0689-C031-4E1E-BA18-14DA1798C7E4}" dt="2023-02-17T02:52:20.127" v="5506" actId="478"/>
          <ac:picMkLst>
            <pc:docMk/>
            <pc:sldMk cId="784434385" sldId="297"/>
            <ac:picMk id="11" creationId="{70C0C1A8-1E25-B5B0-EC91-9671DE8C1C46}"/>
          </ac:picMkLst>
        </pc:picChg>
        <pc:picChg chg="del mod">
          <ac:chgData name="久瑠美 土井" userId="9e67ba71-c777-4f6e-8a28-c17952988ac7" providerId="ADAL" clId="{5B3C0689-C031-4E1E-BA18-14DA1798C7E4}" dt="2023-02-17T02:52:18.672" v="5505" actId="478"/>
          <ac:picMkLst>
            <pc:docMk/>
            <pc:sldMk cId="784434385" sldId="297"/>
            <ac:picMk id="12" creationId="{CC04C9FC-8811-FBB9-A028-7C856078B9FE}"/>
          </ac:picMkLst>
        </pc:picChg>
        <pc:picChg chg="mod">
          <ac:chgData name="久瑠美 土井" userId="9e67ba71-c777-4f6e-8a28-c17952988ac7" providerId="ADAL" clId="{5B3C0689-C031-4E1E-BA18-14DA1798C7E4}" dt="2023-02-17T02:48:39.821" v="5450"/>
          <ac:picMkLst>
            <pc:docMk/>
            <pc:sldMk cId="784434385" sldId="297"/>
            <ac:picMk id="25" creationId="{4047BD94-BC7A-3346-D0B6-6420E57F6677}"/>
          </ac:picMkLst>
        </pc:picChg>
        <pc:picChg chg="add mod modCrop">
          <ac:chgData name="久瑠美 土井" userId="9e67ba71-c777-4f6e-8a28-c17952988ac7" providerId="ADAL" clId="{5B3C0689-C031-4E1E-BA18-14DA1798C7E4}" dt="2023-02-17T03:03:53.493" v="5736" actId="164"/>
          <ac:picMkLst>
            <pc:docMk/>
            <pc:sldMk cId="784434385" sldId="297"/>
            <ac:picMk id="37" creationId="{BD0108EF-F938-019E-4F42-48543A5498DE}"/>
          </ac:picMkLst>
        </pc:picChg>
        <pc:picChg chg="add mod modCrop">
          <ac:chgData name="久瑠美 土井" userId="9e67ba71-c777-4f6e-8a28-c17952988ac7" providerId="ADAL" clId="{5B3C0689-C031-4E1E-BA18-14DA1798C7E4}" dt="2023-02-17T03:03:53.493" v="5736" actId="164"/>
          <ac:picMkLst>
            <pc:docMk/>
            <pc:sldMk cId="784434385" sldId="297"/>
            <ac:picMk id="38" creationId="{683A1309-120C-8CE8-9DEB-0EC36A67C303}"/>
          </ac:picMkLst>
        </pc:picChg>
        <pc:picChg chg="add mod modCrop">
          <ac:chgData name="久瑠美 土井" userId="9e67ba71-c777-4f6e-8a28-c17952988ac7" providerId="ADAL" clId="{5B3C0689-C031-4E1E-BA18-14DA1798C7E4}" dt="2023-02-17T03:03:53.493" v="5736" actId="164"/>
          <ac:picMkLst>
            <pc:docMk/>
            <pc:sldMk cId="784434385" sldId="297"/>
            <ac:picMk id="39" creationId="{2A88DE90-524B-8B77-6204-0D4774B822BA}"/>
          </ac:picMkLst>
        </pc:picChg>
        <pc:picChg chg="add mod modCrop">
          <ac:chgData name="久瑠美 土井" userId="9e67ba71-c777-4f6e-8a28-c17952988ac7" providerId="ADAL" clId="{5B3C0689-C031-4E1E-BA18-14DA1798C7E4}" dt="2023-02-17T03:03:53.493" v="5736" actId="164"/>
          <ac:picMkLst>
            <pc:docMk/>
            <pc:sldMk cId="784434385" sldId="297"/>
            <ac:picMk id="41" creationId="{4BA1A1CF-A490-981E-0747-68BFB26CE51F}"/>
          </ac:picMkLst>
        </pc:picChg>
        <pc:picChg chg="add mod modCrop">
          <ac:chgData name="久瑠美 土井" userId="9e67ba71-c777-4f6e-8a28-c17952988ac7" providerId="ADAL" clId="{5B3C0689-C031-4E1E-BA18-14DA1798C7E4}" dt="2023-02-17T03:03:53.493" v="5736" actId="164"/>
          <ac:picMkLst>
            <pc:docMk/>
            <pc:sldMk cId="784434385" sldId="297"/>
            <ac:picMk id="42" creationId="{43AC81B7-5F4B-9AC7-8FD4-69C555D51918}"/>
          </ac:picMkLst>
        </pc:picChg>
        <pc:picChg chg="add mod modCrop">
          <ac:chgData name="久瑠美 土井" userId="9e67ba71-c777-4f6e-8a28-c17952988ac7" providerId="ADAL" clId="{5B3C0689-C031-4E1E-BA18-14DA1798C7E4}" dt="2023-02-17T03:03:53.493" v="5736" actId="164"/>
          <ac:picMkLst>
            <pc:docMk/>
            <pc:sldMk cId="784434385" sldId="297"/>
            <ac:picMk id="43" creationId="{058AAD10-B74B-1C0C-6274-F2CE4FE1A4D3}"/>
          </ac:picMkLst>
        </pc:picChg>
        <pc:picChg chg="add mod modCrop">
          <ac:chgData name="久瑠美 土井" userId="9e67ba71-c777-4f6e-8a28-c17952988ac7" providerId="ADAL" clId="{5B3C0689-C031-4E1E-BA18-14DA1798C7E4}" dt="2023-02-17T03:03:53.493" v="5736" actId="164"/>
          <ac:picMkLst>
            <pc:docMk/>
            <pc:sldMk cId="784434385" sldId="297"/>
            <ac:picMk id="44" creationId="{0579B997-6BD0-15AE-C301-AEB22A951612}"/>
          </ac:picMkLst>
        </pc:picChg>
        <pc:picChg chg="add mod modCrop">
          <ac:chgData name="久瑠美 土井" userId="9e67ba71-c777-4f6e-8a28-c17952988ac7" providerId="ADAL" clId="{5B3C0689-C031-4E1E-BA18-14DA1798C7E4}" dt="2023-02-17T03:03:53.493" v="5736" actId="164"/>
          <ac:picMkLst>
            <pc:docMk/>
            <pc:sldMk cId="784434385" sldId="297"/>
            <ac:picMk id="48" creationId="{5E8C30FC-2E7B-A5FB-6BFD-AD028F741DA8}"/>
          </ac:picMkLst>
        </pc:picChg>
        <pc:cxnChg chg="del mod">
          <ac:chgData name="久瑠美 土井" userId="9e67ba71-c777-4f6e-8a28-c17952988ac7" providerId="ADAL" clId="{5B3C0689-C031-4E1E-BA18-14DA1798C7E4}" dt="2023-02-17T02:54:34.303" v="5550" actId="478"/>
          <ac:cxnSpMkLst>
            <pc:docMk/>
            <pc:sldMk cId="784434385" sldId="297"/>
            <ac:cxnSpMk id="14" creationId="{FF7BD5B5-4089-1B23-E02A-3C7F0D1FDFF1}"/>
          </ac:cxnSpMkLst>
        </pc:cxnChg>
        <pc:cxnChg chg="del mod">
          <ac:chgData name="久瑠美 土井" userId="9e67ba71-c777-4f6e-8a28-c17952988ac7" providerId="ADAL" clId="{5B3C0689-C031-4E1E-BA18-14DA1798C7E4}" dt="2023-02-17T02:54:44.659" v="5555" actId="478"/>
          <ac:cxnSpMkLst>
            <pc:docMk/>
            <pc:sldMk cId="784434385" sldId="297"/>
            <ac:cxnSpMk id="15" creationId="{8FB466DE-436E-8714-9573-70627AC99D1B}"/>
          </ac:cxnSpMkLst>
        </pc:cxnChg>
        <pc:cxnChg chg="del mod">
          <ac:chgData name="久瑠美 土井" userId="9e67ba71-c777-4f6e-8a28-c17952988ac7" providerId="ADAL" clId="{5B3C0689-C031-4E1E-BA18-14DA1798C7E4}" dt="2023-02-17T02:54:49.167" v="5557" actId="478"/>
          <ac:cxnSpMkLst>
            <pc:docMk/>
            <pc:sldMk cId="784434385" sldId="297"/>
            <ac:cxnSpMk id="16" creationId="{71CDF9E7-21DD-CD72-0082-4A0AD2E7CF25}"/>
          </ac:cxnSpMkLst>
        </pc:cxnChg>
        <pc:cxnChg chg="del mod">
          <ac:chgData name="久瑠美 土井" userId="9e67ba71-c777-4f6e-8a28-c17952988ac7" providerId="ADAL" clId="{5B3C0689-C031-4E1E-BA18-14DA1798C7E4}" dt="2023-02-17T02:55:03.901" v="5561" actId="478"/>
          <ac:cxnSpMkLst>
            <pc:docMk/>
            <pc:sldMk cId="784434385" sldId="297"/>
            <ac:cxnSpMk id="17" creationId="{C04C4962-6416-C06D-EA91-A80F424BCABD}"/>
          </ac:cxnSpMkLst>
        </pc:cxnChg>
        <pc:cxnChg chg="mod">
          <ac:chgData name="久瑠美 土井" userId="9e67ba71-c777-4f6e-8a28-c17952988ac7" providerId="ADAL" clId="{5B3C0689-C031-4E1E-BA18-14DA1798C7E4}" dt="2023-02-17T02:48:39.821" v="5450"/>
          <ac:cxnSpMkLst>
            <pc:docMk/>
            <pc:sldMk cId="784434385" sldId="297"/>
            <ac:cxnSpMk id="23" creationId="{5E143293-ADBA-06F4-E52A-28E3C3C96FE2}"/>
          </ac:cxnSpMkLst>
        </pc:cxnChg>
        <pc:cxnChg chg="mod">
          <ac:chgData name="久瑠美 土井" userId="9e67ba71-c777-4f6e-8a28-c17952988ac7" providerId="ADAL" clId="{5B3C0689-C031-4E1E-BA18-14DA1798C7E4}" dt="2023-02-17T02:48:39.821" v="5450"/>
          <ac:cxnSpMkLst>
            <pc:docMk/>
            <pc:sldMk cId="784434385" sldId="297"/>
            <ac:cxnSpMk id="24" creationId="{CDB54291-6ED5-A8AE-42BE-1CFE7EE8FC4F}"/>
          </ac:cxnSpMkLst>
        </pc:cxnChg>
        <pc:cxnChg chg="mod">
          <ac:chgData name="久瑠美 土井" userId="9e67ba71-c777-4f6e-8a28-c17952988ac7" providerId="ADAL" clId="{5B3C0689-C031-4E1E-BA18-14DA1798C7E4}" dt="2023-02-17T02:48:39.821" v="5450"/>
          <ac:cxnSpMkLst>
            <pc:docMk/>
            <pc:sldMk cId="784434385" sldId="297"/>
            <ac:cxnSpMk id="28" creationId="{3404D428-CB3C-6C05-E3FF-808740245DC5}"/>
          </ac:cxnSpMkLst>
        </pc:cxnChg>
        <pc:cxnChg chg="mod">
          <ac:chgData name="久瑠美 土井" userId="9e67ba71-c777-4f6e-8a28-c17952988ac7" providerId="ADAL" clId="{5B3C0689-C031-4E1E-BA18-14DA1798C7E4}" dt="2023-02-17T02:48:39.821" v="5450"/>
          <ac:cxnSpMkLst>
            <pc:docMk/>
            <pc:sldMk cId="784434385" sldId="297"/>
            <ac:cxnSpMk id="29" creationId="{F16B95A1-BE8C-8F73-BA3E-A77F752CE4F3}"/>
          </ac:cxnSpMkLst>
        </pc:cxnChg>
        <pc:cxnChg chg="add mod">
          <ac:chgData name="久瑠美 土井" userId="9e67ba71-c777-4f6e-8a28-c17952988ac7" providerId="ADAL" clId="{5B3C0689-C031-4E1E-BA18-14DA1798C7E4}" dt="2023-02-17T02:49:18.238" v="5467" actId="164"/>
          <ac:cxnSpMkLst>
            <pc:docMk/>
            <pc:sldMk cId="784434385" sldId="297"/>
            <ac:cxnSpMk id="30" creationId="{6BCEFCE4-D3A4-027B-49D2-0C4A59CBB424}"/>
          </ac:cxnSpMkLst>
        </pc:cxnChg>
        <pc:cxnChg chg="add mod">
          <ac:chgData name="久瑠美 土井" userId="9e67ba71-c777-4f6e-8a28-c17952988ac7" providerId="ADAL" clId="{5B3C0689-C031-4E1E-BA18-14DA1798C7E4}" dt="2023-02-17T02:49:18.238" v="5467" actId="164"/>
          <ac:cxnSpMkLst>
            <pc:docMk/>
            <pc:sldMk cId="784434385" sldId="297"/>
            <ac:cxnSpMk id="31" creationId="{2038C1DF-2046-8621-1FC3-45F599A68BA1}"/>
          </ac:cxnSpMkLst>
        </pc:cxnChg>
        <pc:cxnChg chg="add del mod ord">
          <ac:chgData name="久瑠美 土井" userId="9e67ba71-c777-4f6e-8a28-c17952988ac7" providerId="ADAL" clId="{5B3C0689-C031-4E1E-BA18-14DA1798C7E4}" dt="2023-02-17T03:03:56.582" v="5737" actId="478"/>
          <ac:cxnSpMkLst>
            <pc:docMk/>
            <pc:sldMk cId="784434385" sldId="297"/>
            <ac:cxnSpMk id="46" creationId="{B026A260-5D07-F3AC-7972-7F186AC83CE9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2-17T03:49:38.210" v="5972" actId="1076"/>
        <pc:sldMkLst>
          <pc:docMk/>
          <pc:sldMk cId="1330577323" sldId="298"/>
        </pc:sldMkLst>
        <pc:spChg chg="mod">
          <ac:chgData name="久瑠美 土井" userId="9e67ba71-c777-4f6e-8a28-c17952988ac7" providerId="ADAL" clId="{5B3C0689-C031-4E1E-BA18-14DA1798C7E4}" dt="2023-02-17T03:12:11.844" v="5853" actId="165"/>
          <ac:spMkLst>
            <pc:docMk/>
            <pc:sldMk cId="1330577323" sldId="298"/>
            <ac:spMk id="8" creationId="{2769B84E-E37A-5C9A-81AE-C926C3EED152}"/>
          </ac:spMkLst>
        </pc:spChg>
        <pc:spChg chg="mod">
          <ac:chgData name="久瑠美 土井" userId="9e67ba71-c777-4f6e-8a28-c17952988ac7" providerId="ADAL" clId="{5B3C0689-C031-4E1E-BA18-14DA1798C7E4}" dt="2023-02-17T03:12:11.844" v="5853" actId="165"/>
          <ac:spMkLst>
            <pc:docMk/>
            <pc:sldMk cId="1330577323" sldId="298"/>
            <ac:spMk id="9" creationId="{971CDA62-B148-5045-41BB-1CDBF98578D3}"/>
          </ac:spMkLst>
        </pc:spChg>
        <pc:spChg chg="add mod topLvl">
          <ac:chgData name="久瑠美 土井" userId="9e67ba71-c777-4f6e-8a28-c17952988ac7" providerId="ADAL" clId="{5B3C0689-C031-4E1E-BA18-14DA1798C7E4}" dt="2023-02-17T03:12:31.072" v="5855" actId="164"/>
          <ac:spMkLst>
            <pc:docMk/>
            <pc:sldMk cId="1330577323" sldId="298"/>
            <ac:spMk id="14" creationId="{8C0A8602-47BC-A529-E0BA-4D706EEF5869}"/>
          </ac:spMkLst>
        </pc:spChg>
        <pc:spChg chg="add mod topLvl">
          <ac:chgData name="久瑠美 土井" userId="9e67ba71-c777-4f6e-8a28-c17952988ac7" providerId="ADAL" clId="{5B3C0689-C031-4E1E-BA18-14DA1798C7E4}" dt="2023-02-17T03:12:31.072" v="5855" actId="164"/>
          <ac:spMkLst>
            <pc:docMk/>
            <pc:sldMk cId="1330577323" sldId="298"/>
            <ac:spMk id="15" creationId="{BE33E0E1-5C12-1D5C-5514-6257E93253D6}"/>
          </ac:spMkLst>
        </pc:spChg>
        <pc:spChg chg="add mod ord topLvl">
          <ac:chgData name="久瑠美 土井" userId="9e67ba71-c777-4f6e-8a28-c17952988ac7" providerId="ADAL" clId="{5B3C0689-C031-4E1E-BA18-14DA1798C7E4}" dt="2023-02-17T03:12:31.072" v="5855" actId="164"/>
          <ac:spMkLst>
            <pc:docMk/>
            <pc:sldMk cId="1330577323" sldId="298"/>
            <ac:spMk id="29" creationId="{65538661-30FE-D2C7-9B72-F3B4D88D23B3}"/>
          </ac:spMkLst>
        </pc:spChg>
        <pc:grpChg chg="add mod topLvl">
          <ac:chgData name="久瑠美 土井" userId="9e67ba71-c777-4f6e-8a28-c17952988ac7" providerId="ADAL" clId="{5B3C0689-C031-4E1E-BA18-14DA1798C7E4}" dt="2023-02-17T03:12:31.072" v="5855" actId="164"/>
          <ac:grpSpMkLst>
            <pc:docMk/>
            <pc:sldMk cId="1330577323" sldId="298"/>
            <ac:grpSpMk id="3" creationId="{4E3FD4D8-971E-B4FE-BFBB-4884D9CC08C9}"/>
          </ac:grpSpMkLst>
        </pc:grpChg>
        <pc:grpChg chg="mod">
          <ac:chgData name="久瑠美 土井" userId="9e67ba71-c777-4f6e-8a28-c17952988ac7" providerId="ADAL" clId="{5B3C0689-C031-4E1E-BA18-14DA1798C7E4}" dt="2023-02-17T03:12:11.844" v="5853" actId="165"/>
          <ac:grpSpMkLst>
            <pc:docMk/>
            <pc:sldMk cId="1330577323" sldId="298"/>
            <ac:grpSpMk id="4" creationId="{80F473FB-5B61-9AE7-802F-868B2BA76DA2}"/>
          </ac:grpSpMkLst>
        </pc:grpChg>
        <pc:grpChg chg="add del mod">
          <ac:chgData name="久瑠美 土井" userId="9e67ba71-c777-4f6e-8a28-c17952988ac7" providerId="ADAL" clId="{5B3C0689-C031-4E1E-BA18-14DA1798C7E4}" dt="2023-02-17T03:12:11.844" v="5853" actId="165"/>
          <ac:grpSpMkLst>
            <pc:docMk/>
            <pc:sldMk cId="1330577323" sldId="298"/>
            <ac:grpSpMk id="30" creationId="{C4BF2DC1-5829-36B5-09A3-CC4033FAAE5B}"/>
          </ac:grpSpMkLst>
        </pc:grpChg>
        <pc:grpChg chg="add mod">
          <ac:chgData name="久瑠美 土井" userId="9e67ba71-c777-4f6e-8a28-c17952988ac7" providerId="ADAL" clId="{5B3C0689-C031-4E1E-BA18-14DA1798C7E4}" dt="2023-02-17T03:49:30.308" v="5971" actId="1076"/>
          <ac:grpSpMkLst>
            <pc:docMk/>
            <pc:sldMk cId="1330577323" sldId="298"/>
            <ac:grpSpMk id="31" creationId="{844E707C-3896-C1F7-1784-FA0C57A52ABB}"/>
          </ac:grpSpMkLst>
        </pc:grpChg>
        <pc:picChg chg="mod">
          <ac:chgData name="久瑠美 土井" userId="9e67ba71-c777-4f6e-8a28-c17952988ac7" providerId="ADAL" clId="{5B3C0689-C031-4E1E-BA18-14DA1798C7E4}" dt="2023-02-17T03:49:38.210" v="5972" actId="1076"/>
          <ac:picMkLst>
            <pc:docMk/>
            <pc:sldMk cId="1330577323" sldId="298"/>
            <ac:picMk id="7" creationId="{8D06BDF2-A10F-848B-F0DA-09FB0BDC615C}"/>
          </ac:picMkLst>
        </pc:picChg>
        <pc:cxnChg chg="mod">
          <ac:chgData name="久瑠美 土井" userId="9e67ba71-c777-4f6e-8a28-c17952988ac7" providerId="ADAL" clId="{5B3C0689-C031-4E1E-BA18-14DA1798C7E4}" dt="2023-02-17T03:12:11.844" v="5853" actId="165"/>
          <ac:cxnSpMkLst>
            <pc:docMk/>
            <pc:sldMk cId="1330577323" sldId="298"/>
            <ac:cxnSpMk id="5" creationId="{8A8C2197-E400-4C1C-2950-2948745E76E6}"/>
          </ac:cxnSpMkLst>
        </pc:cxnChg>
        <pc:cxnChg chg="mod">
          <ac:chgData name="久瑠美 土井" userId="9e67ba71-c777-4f6e-8a28-c17952988ac7" providerId="ADAL" clId="{5B3C0689-C031-4E1E-BA18-14DA1798C7E4}" dt="2023-02-17T03:12:11.844" v="5853" actId="165"/>
          <ac:cxnSpMkLst>
            <pc:docMk/>
            <pc:sldMk cId="1330577323" sldId="298"/>
            <ac:cxnSpMk id="6" creationId="{D1A0F5F4-B72A-11C7-A6D0-17A581916C00}"/>
          </ac:cxnSpMkLst>
        </pc:cxnChg>
        <pc:cxnChg chg="mod">
          <ac:chgData name="久瑠美 土井" userId="9e67ba71-c777-4f6e-8a28-c17952988ac7" providerId="ADAL" clId="{5B3C0689-C031-4E1E-BA18-14DA1798C7E4}" dt="2023-02-17T03:12:11.844" v="5853" actId="165"/>
          <ac:cxnSpMkLst>
            <pc:docMk/>
            <pc:sldMk cId="1330577323" sldId="298"/>
            <ac:cxnSpMk id="10" creationId="{DF007C3D-C8E2-E7B5-4940-E08A2A11BA7F}"/>
          </ac:cxnSpMkLst>
        </pc:cxnChg>
        <pc:cxnChg chg="mod">
          <ac:chgData name="久瑠美 土井" userId="9e67ba71-c777-4f6e-8a28-c17952988ac7" providerId="ADAL" clId="{5B3C0689-C031-4E1E-BA18-14DA1798C7E4}" dt="2023-02-17T03:12:11.844" v="5853" actId="165"/>
          <ac:cxnSpMkLst>
            <pc:docMk/>
            <pc:sldMk cId="1330577323" sldId="298"/>
            <ac:cxnSpMk id="11" creationId="{4C14DD8D-9836-AAA2-6B65-9F74692D344E}"/>
          </ac:cxnSpMkLst>
        </pc:cxnChg>
        <pc:cxnChg chg="add mod topLvl">
          <ac:chgData name="久瑠美 土井" userId="9e67ba71-c777-4f6e-8a28-c17952988ac7" providerId="ADAL" clId="{5B3C0689-C031-4E1E-BA18-14DA1798C7E4}" dt="2023-02-17T03:12:31.072" v="5855" actId="164"/>
          <ac:cxnSpMkLst>
            <pc:docMk/>
            <pc:sldMk cId="1330577323" sldId="298"/>
            <ac:cxnSpMk id="12" creationId="{C1A0B2E6-81C4-CE66-5A73-B6AE2A9AFBB5}"/>
          </ac:cxnSpMkLst>
        </pc:cxnChg>
        <pc:cxnChg chg="add mod topLvl">
          <ac:chgData name="久瑠美 土井" userId="9e67ba71-c777-4f6e-8a28-c17952988ac7" providerId="ADAL" clId="{5B3C0689-C031-4E1E-BA18-14DA1798C7E4}" dt="2023-02-17T03:12:31.072" v="5855" actId="164"/>
          <ac:cxnSpMkLst>
            <pc:docMk/>
            <pc:sldMk cId="1330577323" sldId="298"/>
            <ac:cxnSpMk id="13" creationId="{2559F0E9-55D4-6E57-BD52-9E1F559F918F}"/>
          </ac:cxnSpMkLst>
        </pc:cxnChg>
        <pc:cxnChg chg="add mod ord topLvl">
          <ac:chgData name="久瑠美 土井" userId="9e67ba71-c777-4f6e-8a28-c17952988ac7" providerId="ADAL" clId="{5B3C0689-C031-4E1E-BA18-14DA1798C7E4}" dt="2023-02-17T03:12:31.072" v="5855" actId="164"/>
          <ac:cxnSpMkLst>
            <pc:docMk/>
            <pc:sldMk cId="1330577323" sldId="298"/>
            <ac:cxnSpMk id="25" creationId="{21262079-E7E1-AA07-F1DB-54A9E141717B}"/>
          </ac:cxnSpMkLst>
        </pc:cxnChg>
        <pc:cxnChg chg="add mod ord topLvl">
          <ac:chgData name="久瑠美 土井" userId="9e67ba71-c777-4f6e-8a28-c17952988ac7" providerId="ADAL" clId="{5B3C0689-C031-4E1E-BA18-14DA1798C7E4}" dt="2023-02-17T03:12:31.072" v="5855" actId="164"/>
          <ac:cxnSpMkLst>
            <pc:docMk/>
            <pc:sldMk cId="1330577323" sldId="298"/>
            <ac:cxnSpMk id="28" creationId="{29407BD7-1416-1C0D-0EE5-F13597030D4F}"/>
          </ac:cxnSpMkLst>
        </pc:cxnChg>
      </pc:sldChg>
      <pc:sldChg chg="addSp delSp modSp new mod">
        <pc:chgData name="久瑠美 土井" userId="9e67ba71-c777-4f6e-8a28-c17952988ac7" providerId="ADAL" clId="{5B3C0689-C031-4E1E-BA18-14DA1798C7E4}" dt="2023-02-17T03:22:25.937" v="5944" actId="14100"/>
        <pc:sldMkLst>
          <pc:docMk/>
          <pc:sldMk cId="1903617044" sldId="299"/>
        </pc:sldMkLst>
        <pc:spChg chg="mod topLvl">
          <ac:chgData name="久瑠美 土井" userId="9e67ba71-c777-4f6e-8a28-c17952988ac7" providerId="ADAL" clId="{5B3C0689-C031-4E1E-BA18-14DA1798C7E4}" dt="2023-02-17T03:22:21.326" v="5943" actId="164"/>
          <ac:spMkLst>
            <pc:docMk/>
            <pc:sldMk cId="1903617044" sldId="299"/>
            <ac:spMk id="11" creationId="{AA685E1B-4918-BADB-1A78-01A570342F7C}"/>
          </ac:spMkLst>
        </pc:spChg>
        <pc:spChg chg="mod topLvl">
          <ac:chgData name="久瑠美 土井" userId="9e67ba71-c777-4f6e-8a28-c17952988ac7" providerId="ADAL" clId="{5B3C0689-C031-4E1E-BA18-14DA1798C7E4}" dt="2023-02-17T03:22:21.326" v="5943" actId="164"/>
          <ac:spMkLst>
            <pc:docMk/>
            <pc:sldMk cId="1903617044" sldId="299"/>
            <ac:spMk id="12" creationId="{088BC191-1084-E670-B6CE-C97B73008A4E}"/>
          </ac:spMkLst>
        </pc:spChg>
        <pc:spChg chg="add del mod">
          <ac:chgData name="久瑠美 土井" userId="9e67ba71-c777-4f6e-8a28-c17952988ac7" providerId="ADAL" clId="{5B3C0689-C031-4E1E-BA18-14DA1798C7E4}" dt="2023-02-17T03:18:27.541" v="5861" actId="478"/>
          <ac:spMkLst>
            <pc:docMk/>
            <pc:sldMk cId="1903617044" sldId="299"/>
            <ac:spMk id="15" creationId="{084BAB54-4425-F981-C121-27EB0DF6FFE5}"/>
          </ac:spMkLst>
        </pc:spChg>
        <pc:spChg chg="add mod">
          <ac:chgData name="久瑠美 土井" userId="9e67ba71-c777-4f6e-8a28-c17952988ac7" providerId="ADAL" clId="{5B3C0689-C031-4E1E-BA18-14DA1798C7E4}" dt="2023-02-17T03:22:21.326" v="5943" actId="164"/>
          <ac:spMkLst>
            <pc:docMk/>
            <pc:sldMk cId="1903617044" sldId="299"/>
            <ac:spMk id="16" creationId="{E2F69B70-FC67-3751-EB58-8AA00AB8C346}"/>
          </ac:spMkLst>
        </pc:spChg>
        <pc:spChg chg="add mod">
          <ac:chgData name="久瑠美 土井" userId="9e67ba71-c777-4f6e-8a28-c17952988ac7" providerId="ADAL" clId="{5B3C0689-C031-4E1E-BA18-14DA1798C7E4}" dt="2023-02-17T03:22:21.326" v="5943" actId="164"/>
          <ac:spMkLst>
            <pc:docMk/>
            <pc:sldMk cId="1903617044" sldId="299"/>
            <ac:spMk id="17" creationId="{A031C6B7-7A25-B4E6-026A-DBAF869028E5}"/>
          </ac:spMkLst>
        </pc:spChg>
        <pc:spChg chg="add mod">
          <ac:chgData name="久瑠美 土井" userId="9e67ba71-c777-4f6e-8a28-c17952988ac7" providerId="ADAL" clId="{5B3C0689-C031-4E1E-BA18-14DA1798C7E4}" dt="2023-02-17T03:22:21.326" v="5943" actId="164"/>
          <ac:spMkLst>
            <pc:docMk/>
            <pc:sldMk cId="1903617044" sldId="299"/>
            <ac:spMk id="18" creationId="{DC289F45-404E-BD59-D876-E84A1F9D41CE}"/>
          </ac:spMkLst>
        </pc:spChg>
        <pc:spChg chg="add del mod">
          <ac:chgData name="久瑠美 土井" userId="9e67ba71-c777-4f6e-8a28-c17952988ac7" providerId="ADAL" clId="{5B3C0689-C031-4E1E-BA18-14DA1798C7E4}" dt="2023-02-17T03:18:30.906" v="5862" actId="478"/>
          <ac:spMkLst>
            <pc:docMk/>
            <pc:sldMk cId="1903617044" sldId="299"/>
            <ac:spMk id="19" creationId="{266466B7-1457-B73B-BBE0-D68CEB19DB6B}"/>
          </ac:spMkLst>
        </pc:spChg>
        <pc:spChg chg="add del mod">
          <ac:chgData name="久瑠美 土井" userId="9e67ba71-c777-4f6e-8a28-c17952988ac7" providerId="ADAL" clId="{5B3C0689-C031-4E1E-BA18-14DA1798C7E4}" dt="2023-02-17T03:18:22.726" v="5859" actId="478"/>
          <ac:spMkLst>
            <pc:docMk/>
            <pc:sldMk cId="1903617044" sldId="299"/>
            <ac:spMk id="22" creationId="{F06A6DDD-5114-30F7-1A36-110B6186372B}"/>
          </ac:spMkLst>
        </pc:spChg>
        <pc:spChg chg="add del mod">
          <ac:chgData name="久瑠美 土井" userId="9e67ba71-c777-4f6e-8a28-c17952988ac7" providerId="ADAL" clId="{5B3C0689-C031-4E1E-BA18-14DA1798C7E4}" dt="2023-02-17T03:18:23.465" v="5860" actId="478"/>
          <ac:spMkLst>
            <pc:docMk/>
            <pc:sldMk cId="1903617044" sldId="299"/>
            <ac:spMk id="23" creationId="{EDD3A7AE-AC33-AF53-DEA4-0B36554DC042}"/>
          </ac:spMkLst>
        </pc:spChg>
        <pc:spChg chg="add mod">
          <ac:chgData name="久瑠美 土井" userId="9e67ba71-c777-4f6e-8a28-c17952988ac7" providerId="ADAL" clId="{5B3C0689-C031-4E1E-BA18-14DA1798C7E4}" dt="2023-02-17T03:22:21.326" v="5943" actId="164"/>
          <ac:spMkLst>
            <pc:docMk/>
            <pc:sldMk cId="1903617044" sldId="299"/>
            <ac:spMk id="39" creationId="{3CBEB469-D0A7-9249-FB25-732C37757995}"/>
          </ac:spMkLst>
        </pc:spChg>
        <pc:spChg chg="add mod">
          <ac:chgData name="久瑠美 土井" userId="9e67ba71-c777-4f6e-8a28-c17952988ac7" providerId="ADAL" clId="{5B3C0689-C031-4E1E-BA18-14DA1798C7E4}" dt="2023-02-17T03:22:21.326" v="5943" actId="164"/>
          <ac:spMkLst>
            <pc:docMk/>
            <pc:sldMk cId="1903617044" sldId="299"/>
            <ac:spMk id="42" creationId="{C3EEBD9A-6A22-556A-F04F-4D7B01085C8C}"/>
          </ac:spMkLst>
        </pc:spChg>
        <pc:spChg chg="add mod">
          <ac:chgData name="久瑠美 土井" userId="9e67ba71-c777-4f6e-8a28-c17952988ac7" providerId="ADAL" clId="{5B3C0689-C031-4E1E-BA18-14DA1798C7E4}" dt="2023-02-17T03:22:21.326" v="5943" actId="164"/>
          <ac:spMkLst>
            <pc:docMk/>
            <pc:sldMk cId="1903617044" sldId="299"/>
            <ac:spMk id="43" creationId="{CCB6AF9F-0945-A724-BF4A-741CA5738976}"/>
          </ac:spMkLst>
        </pc:spChg>
        <pc:spChg chg="add mod ord">
          <ac:chgData name="久瑠美 土井" userId="9e67ba71-c777-4f6e-8a28-c17952988ac7" providerId="ADAL" clId="{5B3C0689-C031-4E1E-BA18-14DA1798C7E4}" dt="2023-02-17T03:22:25.937" v="5944" actId="14100"/>
          <ac:spMkLst>
            <pc:docMk/>
            <pc:sldMk cId="1903617044" sldId="299"/>
            <ac:spMk id="44" creationId="{C182953B-CECF-598A-01F8-52D94DC24A90}"/>
          </ac:spMkLst>
        </pc:spChg>
        <pc:grpChg chg="add del mod">
          <ac:chgData name="久瑠美 土井" userId="9e67ba71-c777-4f6e-8a28-c17952988ac7" providerId="ADAL" clId="{5B3C0689-C031-4E1E-BA18-14DA1798C7E4}" dt="2023-02-17T03:20:59.612" v="5912" actId="165"/>
          <ac:grpSpMkLst>
            <pc:docMk/>
            <pc:sldMk cId="1903617044" sldId="299"/>
            <ac:grpSpMk id="5" creationId="{C2111A4A-621B-6ABD-F6D0-E63C32D53CC3}"/>
          </ac:grpSpMkLst>
        </pc:grpChg>
        <pc:grpChg chg="add mod">
          <ac:chgData name="久瑠美 土井" userId="9e67ba71-c777-4f6e-8a28-c17952988ac7" providerId="ADAL" clId="{5B3C0689-C031-4E1E-BA18-14DA1798C7E4}" dt="2023-02-17T03:22:21.326" v="5943" actId="164"/>
          <ac:grpSpMkLst>
            <pc:docMk/>
            <pc:sldMk cId="1903617044" sldId="299"/>
            <ac:grpSpMk id="45" creationId="{5C92E53B-6CC3-88A9-9C5D-4ACDA2BC4FD9}"/>
          </ac:grpSpMkLst>
        </pc:grpChg>
        <pc:picChg chg="add mod">
          <ac:chgData name="久瑠美 土井" userId="9e67ba71-c777-4f6e-8a28-c17952988ac7" providerId="ADAL" clId="{5B3C0689-C031-4E1E-BA18-14DA1798C7E4}" dt="2023-02-17T03:22:21.326" v="5943" actId="164"/>
          <ac:picMkLst>
            <pc:docMk/>
            <pc:sldMk cId="1903617044" sldId="299"/>
            <ac:picMk id="3" creationId="{6D9E8B71-FC17-8D06-3BE0-C57A5BF110B4}"/>
          </ac:picMkLst>
        </pc:picChg>
        <pc:picChg chg="add mod">
          <ac:chgData name="久瑠美 土井" userId="9e67ba71-c777-4f6e-8a28-c17952988ac7" providerId="ADAL" clId="{5B3C0689-C031-4E1E-BA18-14DA1798C7E4}" dt="2023-02-17T03:22:21.326" v="5943" actId="164"/>
          <ac:picMkLst>
            <pc:docMk/>
            <pc:sldMk cId="1903617044" sldId="299"/>
            <ac:picMk id="4" creationId="{C0EB055C-F85B-F00C-6399-25C925546442}"/>
          </ac:picMkLst>
        </pc:picChg>
        <pc:picChg chg="mod topLvl">
          <ac:chgData name="久瑠美 土井" userId="9e67ba71-c777-4f6e-8a28-c17952988ac7" providerId="ADAL" clId="{5B3C0689-C031-4E1E-BA18-14DA1798C7E4}" dt="2023-02-17T03:22:21.326" v="5943" actId="164"/>
          <ac:picMkLst>
            <pc:docMk/>
            <pc:sldMk cId="1903617044" sldId="299"/>
            <ac:picMk id="6" creationId="{AF04628F-507D-73F3-24AE-9EB79A33CF4B}"/>
          </ac:picMkLst>
        </pc:picChg>
        <pc:picChg chg="mod topLvl">
          <ac:chgData name="久瑠美 土井" userId="9e67ba71-c777-4f6e-8a28-c17952988ac7" providerId="ADAL" clId="{5B3C0689-C031-4E1E-BA18-14DA1798C7E4}" dt="2023-02-17T03:22:21.326" v="5943" actId="164"/>
          <ac:picMkLst>
            <pc:docMk/>
            <pc:sldMk cId="1903617044" sldId="299"/>
            <ac:picMk id="7" creationId="{054304E8-278A-D1D0-3876-0A4714003F3E}"/>
          </ac:picMkLst>
        </pc:picChg>
        <pc:picChg chg="mod topLvl">
          <ac:chgData name="久瑠美 土井" userId="9e67ba71-c777-4f6e-8a28-c17952988ac7" providerId="ADAL" clId="{5B3C0689-C031-4E1E-BA18-14DA1798C7E4}" dt="2023-02-17T03:22:21.326" v="5943" actId="164"/>
          <ac:picMkLst>
            <pc:docMk/>
            <pc:sldMk cId="1903617044" sldId="299"/>
            <ac:picMk id="8" creationId="{67989636-B702-CD79-7733-CB24D4D20234}"/>
          </ac:picMkLst>
        </pc:picChg>
        <pc:picChg chg="add del mod">
          <ac:chgData name="久瑠美 土井" userId="9e67ba71-c777-4f6e-8a28-c17952988ac7" providerId="ADAL" clId="{5B3C0689-C031-4E1E-BA18-14DA1798C7E4}" dt="2023-02-17T03:18:44.797" v="5867" actId="478"/>
          <ac:picMkLst>
            <pc:docMk/>
            <pc:sldMk cId="1903617044" sldId="299"/>
            <ac:picMk id="25" creationId="{F442EEB2-8FAB-64A7-44AA-90A39F33E009}"/>
          </ac:picMkLst>
        </pc:picChg>
        <pc:picChg chg="add mod modCrop">
          <ac:chgData name="久瑠美 土井" userId="9e67ba71-c777-4f6e-8a28-c17952988ac7" providerId="ADAL" clId="{5B3C0689-C031-4E1E-BA18-14DA1798C7E4}" dt="2023-02-17T03:22:21.326" v="5943" actId="164"/>
          <ac:picMkLst>
            <pc:docMk/>
            <pc:sldMk cId="1903617044" sldId="299"/>
            <ac:picMk id="27" creationId="{37A9E9EC-253A-482E-CBF2-33A25952DA62}"/>
          </ac:picMkLst>
        </pc:picChg>
        <pc:cxnChg chg="mod topLvl">
          <ac:chgData name="久瑠美 土井" userId="9e67ba71-c777-4f6e-8a28-c17952988ac7" providerId="ADAL" clId="{5B3C0689-C031-4E1E-BA18-14DA1798C7E4}" dt="2023-02-17T03:22:21.326" v="5943" actId="164"/>
          <ac:cxnSpMkLst>
            <pc:docMk/>
            <pc:sldMk cId="1903617044" sldId="299"/>
            <ac:cxnSpMk id="9" creationId="{25CE906D-112C-C9B4-3915-680841F6098C}"/>
          </ac:cxnSpMkLst>
        </pc:cxnChg>
        <pc:cxnChg chg="mod topLvl">
          <ac:chgData name="久瑠美 土井" userId="9e67ba71-c777-4f6e-8a28-c17952988ac7" providerId="ADAL" clId="{5B3C0689-C031-4E1E-BA18-14DA1798C7E4}" dt="2023-02-17T03:22:21.326" v="5943" actId="164"/>
          <ac:cxnSpMkLst>
            <pc:docMk/>
            <pc:sldMk cId="1903617044" sldId="299"/>
            <ac:cxnSpMk id="10" creationId="{849A16B2-D988-644D-226C-C636BF03BDC7}"/>
          </ac:cxnSpMkLst>
        </pc:cxnChg>
        <pc:cxnChg chg="add mod">
          <ac:chgData name="久瑠美 土井" userId="9e67ba71-c777-4f6e-8a28-c17952988ac7" providerId="ADAL" clId="{5B3C0689-C031-4E1E-BA18-14DA1798C7E4}" dt="2023-02-17T03:22:21.326" v="5943" actId="164"/>
          <ac:cxnSpMkLst>
            <pc:docMk/>
            <pc:sldMk cId="1903617044" sldId="299"/>
            <ac:cxnSpMk id="13" creationId="{B43C3D7F-A562-3335-11AD-B41EAE7C0CA0}"/>
          </ac:cxnSpMkLst>
        </pc:cxnChg>
        <pc:cxnChg chg="add mod">
          <ac:chgData name="久瑠美 土井" userId="9e67ba71-c777-4f6e-8a28-c17952988ac7" providerId="ADAL" clId="{5B3C0689-C031-4E1E-BA18-14DA1798C7E4}" dt="2023-02-17T03:22:21.326" v="5943" actId="164"/>
          <ac:cxnSpMkLst>
            <pc:docMk/>
            <pc:sldMk cId="1903617044" sldId="299"/>
            <ac:cxnSpMk id="14" creationId="{052BF8D9-8539-3AAF-362B-87A55B2D3862}"/>
          </ac:cxnSpMkLst>
        </pc:cxnChg>
        <pc:cxnChg chg="add mod">
          <ac:chgData name="久瑠美 土井" userId="9e67ba71-c777-4f6e-8a28-c17952988ac7" providerId="ADAL" clId="{5B3C0689-C031-4E1E-BA18-14DA1798C7E4}" dt="2023-02-17T03:22:21.326" v="5943" actId="164"/>
          <ac:cxnSpMkLst>
            <pc:docMk/>
            <pc:sldMk cId="1903617044" sldId="299"/>
            <ac:cxnSpMk id="20" creationId="{F050C0B9-F583-FDB9-2335-AB64557BCCCC}"/>
          </ac:cxnSpMkLst>
        </pc:cxnChg>
        <pc:cxnChg chg="add mod">
          <ac:chgData name="久瑠美 土井" userId="9e67ba71-c777-4f6e-8a28-c17952988ac7" providerId="ADAL" clId="{5B3C0689-C031-4E1E-BA18-14DA1798C7E4}" dt="2023-02-17T03:22:21.326" v="5943" actId="164"/>
          <ac:cxnSpMkLst>
            <pc:docMk/>
            <pc:sldMk cId="1903617044" sldId="299"/>
            <ac:cxnSpMk id="21" creationId="{C09699D9-DE81-21F1-AC01-9AD30BC8CACC}"/>
          </ac:cxnSpMkLst>
        </pc:cxnChg>
        <pc:cxnChg chg="add del mod">
          <ac:chgData name="久瑠美 土井" userId="9e67ba71-c777-4f6e-8a28-c17952988ac7" providerId="ADAL" clId="{5B3C0689-C031-4E1E-BA18-14DA1798C7E4}" dt="2023-02-17T03:21:06.408" v="5915" actId="478"/>
          <ac:cxnSpMkLst>
            <pc:docMk/>
            <pc:sldMk cId="1903617044" sldId="299"/>
            <ac:cxnSpMk id="38" creationId="{1F345D71-F46E-53A6-6A61-BB5DEBD14DB5}"/>
          </ac:cxnSpMkLst>
        </pc:cxnChg>
        <pc:cxnChg chg="add mod">
          <ac:chgData name="久瑠美 土井" userId="9e67ba71-c777-4f6e-8a28-c17952988ac7" providerId="ADAL" clId="{5B3C0689-C031-4E1E-BA18-14DA1798C7E4}" dt="2023-02-17T03:22:21.326" v="5943" actId="164"/>
          <ac:cxnSpMkLst>
            <pc:docMk/>
            <pc:sldMk cId="1903617044" sldId="299"/>
            <ac:cxnSpMk id="40" creationId="{AD349771-7738-1B0E-C977-053E5812FA17}"/>
          </ac:cxnSpMkLst>
        </pc:cxnChg>
        <pc:cxnChg chg="add mod">
          <ac:chgData name="久瑠美 土井" userId="9e67ba71-c777-4f6e-8a28-c17952988ac7" providerId="ADAL" clId="{5B3C0689-C031-4E1E-BA18-14DA1798C7E4}" dt="2023-02-17T03:22:21.326" v="5943" actId="164"/>
          <ac:cxnSpMkLst>
            <pc:docMk/>
            <pc:sldMk cId="1903617044" sldId="299"/>
            <ac:cxnSpMk id="41" creationId="{56E211EB-CFF4-29BA-E191-1BB901807AFA}"/>
          </ac:cxnSpMkLst>
        </pc:cxnChg>
      </pc:sldChg>
      <pc:sldChg chg="addSp modSp new mod">
        <pc:chgData name="久瑠美 土井" userId="9e67ba71-c777-4f6e-8a28-c17952988ac7" providerId="ADAL" clId="{5B3C0689-C031-4E1E-BA18-14DA1798C7E4}" dt="2023-02-17T03:50:45.796" v="5992" actId="1076"/>
        <pc:sldMkLst>
          <pc:docMk/>
          <pc:sldMk cId="3998602402" sldId="300"/>
        </pc:sldMkLst>
        <pc:spChg chg="mod">
          <ac:chgData name="久瑠美 土井" userId="9e67ba71-c777-4f6e-8a28-c17952988ac7" providerId="ADAL" clId="{5B3C0689-C031-4E1E-BA18-14DA1798C7E4}" dt="2023-02-17T03:47:25.394" v="5946"/>
          <ac:spMkLst>
            <pc:docMk/>
            <pc:sldMk cId="3998602402" sldId="300"/>
            <ac:spMk id="6" creationId="{7BABED30-2C3F-99AF-2CAD-66B663C2E501}"/>
          </ac:spMkLst>
        </pc:spChg>
        <pc:spChg chg="mod">
          <ac:chgData name="久瑠美 土井" userId="9e67ba71-c777-4f6e-8a28-c17952988ac7" providerId="ADAL" clId="{5B3C0689-C031-4E1E-BA18-14DA1798C7E4}" dt="2023-02-17T03:47:25.394" v="5946"/>
          <ac:spMkLst>
            <pc:docMk/>
            <pc:sldMk cId="3998602402" sldId="300"/>
            <ac:spMk id="7" creationId="{D95BC556-6E85-51D4-3FFC-E216DF2A98A2}"/>
          </ac:spMkLst>
        </pc:spChg>
        <pc:spChg chg="add mod">
          <ac:chgData name="久瑠美 土井" userId="9e67ba71-c777-4f6e-8a28-c17952988ac7" providerId="ADAL" clId="{5B3C0689-C031-4E1E-BA18-14DA1798C7E4}" dt="2023-02-17T03:50:38.521" v="5989" actId="164"/>
          <ac:spMkLst>
            <pc:docMk/>
            <pc:sldMk cId="3998602402" sldId="300"/>
            <ac:spMk id="22" creationId="{C93DC46D-34F4-B096-258A-B1C132BE77AE}"/>
          </ac:spMkLst>
        </pc:spChg>
        <pc:spChg chg="add mod">
          <ac:chgData name="久瑠美 土井" userId="9e67ba71-c777-4f6e-8a28-c17952988ac7" providerId="ADAL" clId="{5B3C0689-C031-4E1E-BA18-14DA1798C7E4}" dt="2023-02-17T03:50:38.521" v="5989" actId="164"/>
          <ac:spMkLst>
            <pc:docMk/>
            <pc:sldMk cId="3998602402" sldId="300"/>
            <ac:spMk id="23" creationId="{6A14619D-0FDC-B3AC-471C-157CB7470DCF}"/>
          </ac:spMkLst>
        </pc:spChg>
        <pc:spChg chg="add mod ord">
          <ac:chgData name="久瑠美 土井" userId="9e67ba71-c777-4f6e-8a28-c17952988ac7" providerId="ADAL" clId="{5B3C0689-C031-4E1E-BA18-14DA1798C7E4}" dt="2023-02-17T03:50:38.521" v="5989" actId="164"/>
          <ac:spMkLst>
            <pc:docMk/>
            <pc:sldMk cId="3998602402" sldId="300"/>
            <ac:spMk id="25" creationId="{4AC9EB89-CF37-62B7-E4CF-58C9FFDDCEB1}"/>
          </ac:spMkLst>
        </pc:spChg>
        <pc:grpChg chg="add mod">
          <ac:chgData name="久瑠美 土井" userId="9e67ba71-c777-4f6e-8a28-c17952988ac7" providerId="ADAL" clId="{5B3C0689-C031-4E1E-BA18-14DA1798C7E4}" dt="2023-02-17T03:50:38.521" v="5989" actId="164"/>
          <ac:grpSpMkLst>
            <pc:docMk/>
            <pc:sldMk cId="3998602402" sldId="300"/>
            <ac:grpSpMk id="3" creationId="{85FA411B-E37B-9187-466B-36F6A3F0D561}"/>
          </ac:grpSpMkLst>
        </pc:grpChg>
        <pc:grpChg chg="mod">
          <ac:chgData name="久瑠美 土井" userId="9e67ba71-c777-4f6e-8a28-c17952988ac7" providerId="ADAL" clId="{5B3C0689-C031-4E1E-BA18-14DA1798C7E4}" dt="2023-02-17T03:47:25.394" v="5946"/>
          <ac:grpSpMkLst>
            <pc:docMk/>
            <pc:sldMk cId="3998602402" sldId="300"/>
            <ac:grpSpMk id="4" creationId="{0EDD75E8-10E9-5191-B73E-5B74AA18E5DE}"/>
          </ac:grpSpMkLst>
        </pc:grpChg>
        <pc:grpChg chg="add mod">
          <ac:chgData name="久瑠美 土井" userId="9e67ba71-c777-4f6e-8a28-c17952988ac7" providerId="ADAL" clId="{5B3C0689-C031-4E1E-BA18-14DA1798C7E4}" dt="2023-02-17T03:50:45.796" v="5992" actId="1076"/>
          <ac:grpSpMkLst>
            <pc:docMk/>
            <pc:sldMk cId="3998602402" sldId="300"/>
            <ac:grpSpMk id="26" creationId="{AC79E3F9-26AD-3952-92DF-9B8931B72A0B}"/>
          </ac:grpSpMkLst>
        </pc:grpChg>
        <pc:picChg chg="mod">
          <ac:chgData name="久瑠美 土井" userId="9e67ba71-c777-4f6e-8a28-c17952988ac7" providerId="ADAL" clId="{5B3C0689-C031-4E1E-BA18-14DA1798C7E4}" dt="2023-02-17T03:47:25.394" v="5946"/>
          <ac:picMkLst>
            <pc:docMk/>
            <pc:sldMk cId="3998602402" sldId="300"/>
            <ac:picMk id="5" creationId="{AD3621F9-827B-7F6A-A715-B6C402ADAEF0}"/>
          </ac:picMkLst>
        </pc:picChg>
        <pc:cxnChg chg="mod">
          <ac:chgData name="久瑠美 土井" userId="9e67ba71-c777-4f6e-8a28-c17952988ac7" providerId="ADAL" clId="{5B3C0689-C031-4E1E-BA18-14DA1798C7E4}" dt="2023-02-17T03:47:25.394" v="5946"/>
          <ac:cxnSpMkLst>
            <pc:docMk/>
            <pc:sldMk cId="3998602402" sldId="300"/>
            <ac:cxnSpMk id="8" creationId="{50FDB664-B503-28B0-38AD-6B4592181E71}"/>
          </ac:cxnSpMkLst>
        </pc:cxnChg>
        <pc:cxnChg chg="mod">
          <ac:chgData name="久瑠美 土井" userId="9e67ba71-c777-4f6e-8a28-c17952988ac7" providerId="ADAL" clId="{5B3C0689-C031-4E1E-BA18-14DA1798C7E4}" dt="2023-02-17T03:47:25.394" v="5946"/>
          <ac:cxnSpMkLst>
            <pc:docMk/>
            <pc:sldMk cId="3998602402" sldId="300"/>
            <ac:cxnSpMk id="9" creationId="{93AD83BF-8024-1FFC-FD69-7E2D4EAED27E}"/>
          </ac:cxnSpMkLst>
        </pc:cxnChg>
        <pc:cxnChg chg="add mod">
          <ac:chgData name="久瑠美 土井" userId="9e67ba71-c777-4f6e-8a28-c17952988ac7" providerId="ADAL" clId="{5B3C0689-C031-4E1E-BA18-14DA1798C7E4}" dt="2023-02-17T03:50:38.521" v="5989" actId="164"/>
          <ac:cxnSpMkLst>
            <pc:docMk/>
            <pc:sldMk cId="3998602402" sldId="300"/>
            <ac:cxnSpMk id="10" creationId="{A35C8DB2-82FB-6C06-4244-44E4F6291FF8}"/>
          </ac:cxnSpMkLst>
        </pc:cxnChg>
        <pc:cxnChg chg="add mod">
          <ac:chgData name="久瑠美 土井" userId="9e67ba71-c777-4f6e-8a28-c17952988ac7" providerId="ADAL" clId="{5B3C0689-C031-4E1E-BA18-14DA1798C7E4}" dt="2023-02-17T03:50:38.521" v="5989" actId="164"/>
          <ac:cxnSpMkLst>
            <pc:docMk/>
            <pc:sldMk cId="3998602402" sldId="300"/>
            <ac:cxnSpMk id="11" creationId="{BC8B3881-6026-AC05-0FD1-471379A1E209}"/>
          </ac:cxnSpMkLst>
        </pc:cxnChg>
        <pc:cxnChg chg="add mod">
          <ac:chgData name="久瑠美 土井" userId="9e67ba71-c777-4f6e-8a28-c17952988ac7" providerId="ADAL" clId="{5B3C0689-C031-4E1E-BA18-14DA1798C7E4}" dt="2023-02-17T03:50:38.521" v="5989" actId="164"/>
          <ac:cxnSpMkLst>
            <pc:docMk/>
            <pc:sldMk cId="3998602402" sldId="300"/>
            <ac:cxnSpMk id="16" creationId="{74A1A78E-6028-72EE-DF54-06EA7CBD85F0}"/>
          </ac:cxnSpMkLst>
        </pc:cxnChg>
        <pc:cxnChg chg="add mod">
          <ac:chgData name="久瑠美 土井" userId="9e67ba71-c777-4f6e-8a28-c17952988ac7" providerId="ADAL" clId="{5B3C0689-C031-4E1E-BA18-14DA1798C7E4}" dt="2023-02-17T03:50:38.521" v="5989" actId="164"/>
          <ac:cxnSpMkLst>
            <pc:docMk/>
            <pc:sldMk cId="3998602402" sldId="300"/>
            <ac:cxnSpMk id="20" creationId="{65B20673-D3D6-568A-8DBF-0CDC433DB243}"/>
          </ac:cxnSpMkLst>
        </pc:cxnChg>
        <pc:cxnChg chg="add mod">
          <ac:chgData name="久瑠美 土井" userId="9e67ba71-c777-4f6e-8a28-c17952988ac7" providerId="ADAL" clId="{5B3C0689-C031-4E1E-BA18-14DA1798C7E4}" dt="2023-02-17T03:50:38.521" v="5989" actId="164"/>
          <ac:cxnSpMkLst>
            <pc:docMk/>
            <pc:sldMk cId="3998602402" sldId="300"/>
            <ac:cxnSpMk id="21" creationId="{85D5FDA0-25B3-C988-2BD5-36A570FA206A}"/>
          </ac:cxnSpMkLst>
        </pc:cxnChg>
      </pc:sldChg>
      <pc:sldChg chg="addSp modSp new mod">
        <pc:chgData name="久瑠美 土井" userId="9e67ba71-c777-4f6e-8a28-c17952988ac7" providerId="ADAL" clId="{5B3C0689-C031-4E1E-BA18-14DA1798C7E4}" dt="2023-02-17T04:00:33.832" v="6154" actId="164"/>
        <pc:sldMkLst>
          <pc:docMk/>
          <pc:sldMk cId="2052296543" sldId="301"/>
        </pc:sldMkLst>
        <pc:spChg chg="add mod">
          <ac:chgData name="久瑠美 土井" userId="9e67ba71-c777-4f6e-8a28-c17952988ac7" providerId="ADAL" clId="{5B3C0689-C031-4E1E-BA18-14DA1798C7E4}" dt="2023-02-17T04:00:33.832" v="6154" actId="164"/>
          <ac:spMkLst>
            <pc:docMk/>
            <pc:sldMk cId="2052296543" sldId="301"/>
            <ac:spMk id="12" creationId="{DC51C359-4F03-9715-425F-F2B292A05B2D}"/>
          </ac:spMkLst>
        </pc:spChg>
        <pc:spChg chg="add mod ord">
          <ac:chgData name="久瑠美 土井" userId="9e67ba71-c777-4f6e-8a28-c17952988ac7" providerId="ADAL" clId="{5B3C0689-C031-4E1E-BA18-14DA1798C7E4}" dt="2023-02-17T04:00:33.832" v="6154" actId="164"/>
          <ac:spMkLst>
            <pc:docMk/>
            <pc:sldMk cId="2052296543" sldId="301"/>
            <ac:spMk id="13" creationId="{957D374E-4E9A-BEB4-361D-5F000367580E}"/>
          </ac:spMkLst>
        </pc:spChg>
        <pc:grpChg chg="add mod">
          <ac:chgData name="久瑠美 土井" userId="9e67ba71-c777-4f6e-8a28-c17952988ac7" providerId="ADAL" clId="{5B3C0689-C031-4E1E-BA18-14DA1798C7E4}" dt="2023-02-17T04:00:33.832" v="6154" actId="164"/>
          <ac:grpSpMkLst>
            <pc:docMk/>
            <pc:sldMk cId="2052296543" sldId="301"/>
            <ac:grpSpMk id="14" creationId="{568E621F-3D52-4EEC-8019-ABD14102384E}"/>
          </ac:grpSpMkLst>
        </pc:grpChg>
        <pc:picChg chg="add mod modCrop">
          <ac:chgData name="久瑠美 土井" userId="9e67ba71-c777-4f6e-8a28-c17952988ac7" providerId="ADAL" clId="{5B3C0689-C031-4E1E-BA18-14DA1798C7E4}" dt="2023-02-17T04:00:33.832" v="6154" actId="164"/>
          <ac:picMkLst>
            <pc:docMk/>
            <pc:sldMk cId="2052296543" sldId="301"/>
            <ac:picMk id="4" creationId="{94A9FEC8-E27D-E752-618A-D93E9BE6E08F}"/>
          </ac:picMkLst>
        </pc:picChg>
        <pc:picChg chg="add mod modCrop">
          <ac:chgData name="久瑠美 土井" userId="9e67ba71-c777-4f6e-8a28-c17952988ac7" providerId="ADAL" clId="{5B3C0689-C031-4E1E-BA18-14DA1798C7E4}" dt="2023-02-17T04:00:33.832" v="6154" actId="164"/>
          <ac:picMkLst>
            <pc:docMk/>
            <pc:sldMk cId="2052296543" sldId="301"/>
            <ac:picMk id="5" creationId="{21E8C6E1-290D-E3EA-E78F-566783218BFC}"/>
          </ac:picMkLst>
        </pc:picChg>
        <pc:picChg chg="add mod modCrop">
          <ac:chgData name="久瑠美 土井" userId="9e67ba71-c777-4f6e-8a28-c17952988ac7" providerId="ADAL" clId="{5B3C0689-C031-4E1E-BA18-14DA1798C7E4}" dt="2023-02-17T04:00:33.832" v="6154" actId="164"/>
          <ac:picMkLst>
            <pc:docMk/>
            <pc:sldMk cId="2052296543" sldId="301"/>
            <ac:picMk id="7" creationId="{F5D131C3-92CF-05BB-12C9-9D1A62B7DAA5}"/>
          </ac:picMkLst>
        </pc:picChg>
        <pc:picChg chg="add mod modCrop">
          <ac:chgData name="久瑠美 土井" userId="9e67ba71-c777-4f6e-8a28-c17952988ac7" providerId="ADAL" clId="{5B3C0689-C031-4E1E-BA18-14DA1798C7E4}" dt="2023-02-17T04:00:33.832" v="6154" actId="164"/>
          <ac:picMkLst>
            <pc:docMk/>
            <pc:sldMk cId="2052296543" sldId="301"/>
            <ac:picMk id="8" creationId="{5E9A4506-A225-2332-0CD8-C5B72B28EADB}"/>
          </ac:picMkLst>
        </pc:picChg>
        <pc:picChg chg="add mod modCrop">
          <ac:chgData name="久瑠美 土井" userId="9e67ba71-c777-4f6e-8a28-c17952988ac7" providerId="ADAL" clId="{5B3C0689-C031-4E1E-BA18-14DA1798C7E4}" dt="2023-02-17T04:00:33.832" v="6154" actId="164"/>
          <ac:picMkLst>
            <pc:docMk/>
            <pc:sldMk cId="2052296543" sldId="301"/>
            <ac:picMk id="9" creationId="{5B56C3F2-4135-2C9B-A975-CFB9D8B5F5FD}"/>
          </ac:picMkLst>
        </pc:picChg>
        <pc:picChg chg="add mod modCrop">
          <ac:chgData name="久瑠美 土井" userId="9e67ba71-c777-4f6e-8a28-c17952988ac7" providerId="ADAL" clId="{5B3C0689-C031-4E1E-BA18-14DA1798C7E4}" dt="2023-02-17T04:00:33.832" v="6154" actId="164"/>
          <ac:picMkLst>
            <pc:docMk/>
            <pc:sldMk cId="2052296543" sldId="301"/>
            <ac:picMk id="10" creationId="{F2183064-CFD7-3070-7F96-E2393D1DD22F}"/>
          </ac:picMkLst>
        </pc:picChg>
        <pc:picChg chg="add mod">
          <ac:chgData name="久瑠美 土井" userId="9e67ba71-c777-4f6e-8a28-c17952988ac7" providerId="ADAL" clId="{5B3C0689-C031-4E1E-BA18-14DA1798C7E4}" dt="2023-02-17T04:00:33.832" v="6154" actId="164"/>
          <ac:picMkLst>
            <pc:docMk/>
            <pc:sldMk cId="2052296543" sldId="301"/>
            <ac:picMk id="11" creationId="{D190B968-595E-BA12-91D9-85667C1C28E4}"/>
          </ac:picMkLst>
        </pc:picChg>
      </pc:sldChg>
      <pc:sldChg chg="addSp delSp modSp add mod">
        <pc:chgData name="久瑠美 土井" userId="9e67ba71-c777-4f6e-8a28-c17952988ac7" providerId="ADAL" clId="{5B3C0689-C031-4E1E-BA18-14DA1798C7E4}" dt="2023-02-27T02:37:55.403" v="6701" actId="1036"/>
        <pc:sldMkLst>
          <pc:docMk/>
          <pc:sldMk cId="63786077" sldId="302"/>
        </pc:sldMkLst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4" creationId="{720B36E7-657A-1D51-EED3-8E3FC5685817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5" creationId="{C1658BE6-CE0F-6E3F-8661-29AD4333ED23}"/>
          </ac:spMkLst>
        </pc:spChg>
        <pc:spChg chg="del">
          <ac:chgData name="久瑠美 土井" userId="9e67ba71-c777-4f6e-8a28-c17952988ac7" providerId="ADAL" clId="{5B3C0689-C031-4E1E-BA18-14DA1798C7E4}" dt="2023-02-27T02:02:55.532" v="6237" actId="478"/>
          <ac:spMkLst>
            <pc:docMk/>
            <pc:sldMk cId="63786077" sldId="302"/>
            <ac:spMk id="6" creationId="{DC234625-E177-06F3-D5FA-C2D4188D04C2}"/>
          </ac:spMkLst>
        </pc:spChg>
        <pc:spChg chg="del">
          <ac:chgData name="久瑠美 土井" userId="9e67ba71-c777-4f6e-8a28-c17952988ac7" providerId="ADAL" clId="{5B3C0689-C031-4E1E-BA18-14DA1798C7E4}" dt="2023-02-27T02:03:04.171" v="6241" actId="478"/>
          <ac:spMkLst>
            <pc:docMk/>
            <pc:sldMk cId="63786077" sldId="302"/>
            <ac:spMk id="7" creationId="{92220339-B1DC-B341-C07A-F18B637A4FF5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11" creationId="{2A70DFDA-5699-F0C5-BF09-4DD525ADF2C0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12" creationId="{2CA662CA-5DA9-76AD-8868-8CC730ACE601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15" creationId="{F0114ACB-9438-0D1D-3057-BAB55ADE3C3F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16" creationId="{115E9AEB-A6AD-9108-9A99-1F3774F3D2CF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19" creationId="{EF689522-1013-3918-4D52-010163FF861E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31" creationId="{58B5A48F-8BDC-AA0E-E901-905A0927728E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52" creationId="{DCBBA24E-F537-1322-FC19-92AD4D182700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53" creationId="{B7263CE2-4B3F-591A-1A21-C2861940F958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54" creationId="{4BE0B150-818F-8469-62A8-EBEEBB89CD9D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55" creationId="{C00C7B05-3FDE-34F3-D7E8-E3F1839ACFE0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56" creationId="{FA2C4999-BCF7-DD70-35A6-059EDD59D9B9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57" creationId="{BEE09C6F-9D4D-9F00-A700-99650CE88EAF}"/>
          </ac:spMkLst>
        </pc:spChg>
        <pc:spChg chg="add mod">
          <ac:chgData name="久瑠美 土井" userId="9e67ba71-c777-4f6e-8a28-c17952988ac7" providerId="ADAL" clId="{5B3C0689-C031-4E1E-BA18-14DA1798C7E4}" dt="2023-02-27T02:37:46.093" v="6699" actId="14100"/>
          <ac:spMkLst>
            <pc:docMk/>
            <pc:sldMk cId="63786077" sldId="302"/>
            <ac:spMk id="63" creationId="{D49B9DD6-4AE8-08C6-65C0-97EEE28AAF44}"/>
          </ac:spMkLst>
        </pc:spChg>
        <pc:spChg chg="add mod">
          <ac:chgData name="久瑠美 土井" userId="9e67ba71-c777-4f6e-8a28-c17952988ac7" providerId="ADAL" clId="{5B3C0689-C031-4E1E-BA18-14DA1798C7E4}" dt="2023-02-27T02:37:52.165" v="6700" actId="14100"/>
          <ac:spMkLst>
            <pc:docMk/>
            <pc:sldMk cId="63786077" sldId="302"/>
            <ac:spMk id="72" creationId="{25E55DAA-2A5E-11D8-E5D2-E40EA5258331}"/>
          </ac:spMkLst>
        </pc:spChg>
        <pc:spChg chg="del">
          <ac:chgData name="久瑠美 土井" userId="9e67ba71-c777-4f6e-8a28-c17952988ac7" providerId="ADAL" clId="{5B3C0689-C031-4E1E-BA18-14DA1798C7E4}" dt="2023-02-27T02:13:48.073" v="6510" actId="478"/>
          <ac:spMkLst>
            <pc:docMk/>
            <pc:sldMk cId="63786077" sldId="302"/>
            <ac:spMk id="75" creationId="{EB00E7C0-DF26-C315-F7DE-6B7FEABF9D48}"/>
          </ac:spMkLst>
        </pc:spChg>
        <pc:spChg chg="del">
          <ac:chgData name="久瑠美 土井" userId="9e67ba71-c777-4f6e-8a28-c17952988ac7" providerId="ADAL" clId="{5B3C0689-C031-4E1E-BA18-14DA1798C7E4}" dt="2023-02-27T02:13:47.007" v="6509" actId="478"/>
          <ac:spMkLst>
            <pc:docMk/>
            <pc:sldMk cId="63786077" sldId="302"/>
            <ac:spMk id="76" creationId="{99F93D52-1611-D6B5-EB0B-18FA6BE480C1}"/>
          </ac:spMkLst>
        </pc:spChg>
        <pc:spChg chg="del">
          <ac:chgData name="久瑠美 土井" userId="9e67ba71-c777-4f6e-8a28-c17952988ac7" providerId="ADAL" clId="{5B3C0689-C031-4E1E-BA18-14DA1798C7E4}" dt="2023-02-27T02:02:57.094" v="6238" actId="478"/>
          <ac:spMkLst>
            <pc:docMk/>
            <pc:sldMk cId="63786077" sldId="302"/>
            <ac:spMk id="77" creationId="{D1171F77-2B67-7048-F28D-97802E288228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78" creationId="{A7A56526-AEDF-3940-DC07-3554911789E6}"/>
          </ac:spMkLst>
        </pc:spChg>
        <pc:spChg chg="mo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79" creationId="{85A32539-692E-9D1C-BFBB-8060C8A5592D}"/>
          </ac:spMkLst>
        </pc:spChg>
        <pc:spChg chg="del">
          <ac:chgData name="久瑠美 土井" userId="9e67ba71-c777-4f6e-8a28-c17952988ac7" providerId="ADAL" clId="{5B3C0689-C031-4E1E-BA18-14DA1798C7E4}" dt="2023-02-27T02:02:57.937" v="6239" actId="478"/>
          <ac:spMkLst>
            <pc:docMk/>
            <pc:sldMk cId="63786077" sldId="302"/>
            <ac:spMk id="80" creationId="{02E2391F-95E0-735F-3F41-F5B44B44BF54}"/>
          </ac:spMkLst>
        </pc:spChg>
        <pc:spChg chg="del">
          <ac:chgData name="久瑠美 土井" userId="9e67ba71-c777-4f6e-8a28-c17952988ac7" providerId="ADAL" clId="{5B3C0689-C031-4E1E-BA18-14DA1798C7E4}" dt="2023-02-27T02:02:58.900" v="6240" actId="478"/>
          <ac:spMkLst>
            <pc:docMk/>
            <pc:sldMk cId="63786077" sldId="302"/>
            <ac:spMk id="81" creationId="{F8636595-E300-5B82-D316-D0DC06579804}"/>
          </ac:spMkLst>
        </pc:spChg>
        <pc:spChg chg="add mod ord">
          <ac:chgData name="久瑠美 土井" userId="9e67ba71-c777-4f6e-8a28-c17952988ac7" providerId="ADAL" clId="{5B3C0689-C031-4E1E-BA18-14DA1798C7E4}" dt="2023-02-27T02:14:21.190" v="6517" actId="164"/>
          <ac:spMkLst>
            <pc:docMk/>
            <pc:sldMk cId="63786077" sldId="302"/>
            <ac:spMk id="82" creationId="{D782067E-CE61-336A-D02D-87E6F8EDEC91}"/>
          </ac:spMkLst>
        </pc:spChg>
        <pc:grpChg chg="mod">
          <ac:chgData name="久瑠美 土井" userId="9e67ba71-c777-4f6e-8a28-c17952988ac7" providerId="ADAL" clId="{5B3C0689-C031-4E1E-BA18-14DA1798C7E4}" dt="2023-02-27T02:14:21.190" v="6517" actId="164"/>
          <ac:grpSpMkLst>
            <pc:docMk/>
            <pc:sldMk cId="63786077" sldId="302"/>
            <ac:grpSpMk id="38" creationId="{98292144-9694-2B24-0AF1-C4C5347E8DCB}"/>
          </ac:grpSpMkLst>
        </pc:grpChg>
        <pc:grpChg chg="mod">
          <ac:chgData name="久瑠美 土井" userId="9e67ba71-c777-4f6e-8a28-c17952988ac7" providerId="ADAL" clId="{5B3C0689-C031-4E1E-BA18-14DA1798C7E4}" dt="2023-02-27T02:14:21.190" v="6517" actId="164"/>
          <ac:grpSpMkLst>
            <pc:docMk/>
            <pc:sldMk cId="63786077" sldId="302"/>
            <ac:grpSpMk id="39" creationId="{3003CFB0-48F6-7EC4-F584-D614207953CB}"/>
          </ac:grpSpMkLst>
        </pc:grpChg>
        <pc:grpChg chg="add del mod">
          <ac:chgData name="久瑠美 土井" userId="9e67ba71-c777-4f6e-8a28-c17952988ac7" providerId="ADAL" clId="{5B3C0689-C031-4E1E-BA18-14DA1798C7E4}" dt="2023-02-27T02:12:15.638" v="6437" actId="165"/>
          <ac:grpSpMkLst>
            <pc:docMk/>
            <pc:sldMk cId="63786077" sldId="302"/>
            <ac:grpSpMk id="65" creationId="{EFF92D7D-2C39-F983-DF9E-91027F626943}"/>
          </ac:grpSpMkLst>
        </pc:grpChg>
        <pc:grpChg chg="add del mod">
          <ac:chgData name="久瑠美 土井" userId="9e67ba71-c777-4f6e-8a28-c17952988ac7" providerId="ADAL" clId="{5B3C0689-C031-4E1E-BA18-14DA1798C7E4}" dt="2023-02-27T02:12:08.928" v="6436" actId="165"/>
          <ac:grpSpMkLst>
            <pc:docMk/>
            <pc:sldMk cId="63786077" sldId="302"/>
            <ac:grpSpMk id="71" creationId="{C3E0F818-F942-3745-6C17-CABD22938DDF}"/>
          </ac:grpSpMkLst>
        </pc:grpChg>
        <pc:grpChg chg="mod">
          <ac:chgData name="久瑠美 土井" userId="9e67ba71-c777-4f6e-8a28-c17952988ac7" providerId="ADAL" clId="{5B3C0689-C031-4E1E-BA18-14DA1798C7E4}" dt="2023-02-27T02:14:21.190" v="6517" actId="164"/>
          <ac:grpSpMkLst>
            <pc:docMk/>
            <pc:sldMk cId="63786077" sldId="302"/>
            <ac:grpSpMk id="74" creationId="{7601B9D3-1AAA-F662-E0C7-FB82371196A7}"/>
          </ac:grpSpMkLst>
        </pc:grpChg>
        <pc:grpChg chg="add mod">
          <ac:chgData name="久瑠美 土井" userId="9e67ba71-c777-4f6e-8a28-c17952988ac7" providerId="ADAL" clId="{5B3C0689-C031-4E1E-BA18-14DA1798C7E4}" dt="2023-02-27T02:14:21.190" v="6517" actId="164"/>
          <ac:grpSpMkLst>
            <pc:docMk/>
            <pc:sldMk cId="63786077" sldId="302"/>
            <ac:grpSpMk id="83" creationId="{9A9DC405-D2EB-8F61-9175-B33DB2BA78D9}"/>
          </ac:grpSpMkLst>
        </pc:grpChg>
        <pc:cxnChg chg="del">
          <ac:chgData name="久瑠美 土井" userId="9e67ba71-c777-4f6e-8a28-c17952988ac7" providerId="ADAL" clId="{5B3C0689-C031-4E1E-BA18-14DA1798C7E4}" dt="2023-02-27T02:02:18.812" v="6230" actId="478"/>
          <ac:cxnSpMkLst>
            <pc:docMk/>
            <pc:sldMk cId="63786077" sldId="302"/>
            <ac:cxnSpMk id="3" creationId="{CA193889-AAD8-D9CE-C6D9-731B4FDC2B80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9" creationId="{4CA848EE-FECB-2F78-57F5-99DA5D40ADDB}"/>
          </ac:cxnSpMkLst>
        </pc:cxnChg>
        <pc:cxnChg chg="add del mod">
          <ac:chgData name="久瑠美 土井" userId="9e67ba71-c777-4f6e-8a28-c17952988ac7" providerId="ADAL" clId="{5B3C0689-C031-4E1E-BA18-14DA1798C7E4}" dt="2023-02-27T02:03:22.628" v="6243"/>
          <ac:cxnSpMkLst>
            <pc:docMk/>
            <pc:sldMk cId="63786077" sldId="302"/>
            <ac:cxnSpMk id="10" creationId="{44E42C66-2775-D028-F980-E16CC51AF912}"/>
          </ac:cxnSpMkLst>
        </pc:cxnChg>
        <pc:cxnChg chg="add del mod">
          <ac:chgData name="久瑠美 土井" userId="9e67ba71-c777-4f6e-8a28-c17952988ac7" providerId="ADAL" clId="{5B3C0689-C031-4E1E-BA18-14DA1798C7E4}" dt="2023-02-27T02:03:22.628" v="6243"/>
          <ac:cxnSpMkLst>
            <pc:docMk/>
            <pc:sldMk cId="63786077" sldId="302"/>
            <ac:cxnSpMk id="13" creationId="{F4444079-C99A-D051-51D5-F4B446CF19E6}"/>
          </ac:cxnSpMkLst>
        </pc:cxnChg>
        <pc:cxnChg chg="del">
          <ac:chgData name="久瑠美 土井" userId="9e67ba71-c777-4f6e-8a28-c17952988ac7" providerId="ADAL" clId="{5B3C0689-C031-4E1E-BA18-14DA1798C7E4}" dt="2023-02-27T02:02:22.225" v="6235" actId="478"/>
          <ac:cxnSpMkLst>
            <pc:docMk/>
            <pc:sldMk cId="63786077" sldId="302"/>
            <ac:cxnSpMk id="14" creationId="{E9FBE9ED-AA2F-C914-2424-B18F112BF224}"/>
          </ac:cxnSpMkLst>
        </pc:cxnChg>
        <pc:cxnChg chg="add del mod">
          <ac:chgData name="久瑠美 土井" userId="9e67ba71-c777-4f6e-8a28-c17952988ac7" providerId="ADAL" clId="{5B3C0689-C031-4E1E-BA18-14DA1798C7E4}" dt="2023-02-27T02:03:22.628" v="6243"/>
          <ac:cxnSpMkLst>
            <pc:docMk/>
            <pc:sldMk cId="63786077" sldId="302"/>
            <ac:cxnSpMk id="17" creationId="{6645994F-EA3A-66C7-0435-81D5ABFC8BC9}"/>
          </ac:cxnSpMkLst>
        </pc:cxnChg>
        <pc:cxnChg chg="add del mod">
          <ac:chgData name="久瑠美 土井" userId="9e67ba71-c777-4f6e-8a28-c17952988ac7" providerId="ADAL" clId="{5B3C0689-C031-4E1E-BA18-14DA1798C7E4}" dt="2023-02-27T02:03:22.628" v="6243"/>
          <ac:cxnSpMkLst>
            <pc:docMk/>
            <pc:sldMk cId="63786077" sldId="302"/>
            <ac:cxnSpMk id="18" creationId="{F172A17D-2D4D-BFBA-2969-2A906740BBAF}"/>
          </ac:cxnSpMkLst>
        </pc:cxnChg>
        <pc:cxnChg chg="del">
          <ac:chgData name="久瑠美 土井" userId="9e67ba71-c777-4f6e-8a28-c17952988ac7" providerId="ADAL" clId="{5B3C0689-C031-4E1E-BA18-14DA1798C7E4}" dt="2023-02-27T02:02:21.527" v="6234" actId="478"/>
          <ac:cxnSpMkLst>
            <pc:docMk/>
            <pc:sldMk cId="63786077" sldId="302"/>
            <ac:cxnSpMk id="20" creationId="{D4AADBCD-C1B4-6F9C-BA30-1B4E2D127328}"/>
          </ac:cxnSpMkLst>
        </pc:cxnChg>
        <pc:cxnChg chg="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21" creationId="{5D6013E8-11D3-6CC5-A86C-7AB502A25B6E}"/>
          </ac:cxnSpMkLst>
        </pc:cxnChg>
        <pc:cxnChg chg="del">
          <ac:chgData name="久瑠美 土井" userId="9e67ba71-c777-4f6e-8a28-c17952988ac7" providerId="ADAL" clId="{5B3C0689-C031-4E1E-BA18-14DA1798C7E4}" dt="2023-02-27T02:02:20.900" v="6233" actId="478"/>
          <ac:cxnSpMkLst>
            <pc:docMk/>
            <pc:sldMk cId="63786077" sldId="302"/>
            <ac:cxnSpMk id="22" creationId="{28908EA5-5AF6-D8C9-0B2F-189F8DB4FF40}"/>
          </ac:cxnSpMkLst>
        </pc:cxnChg>
        <pc:cxnChg chg="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23" creationId="{E189D162-FECB-0934-F02B-E2EE1C509908}"/>
          </ac:cxnSpMkLst>
        </pc:cxnChg>
        <pc:cxnChg chg="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24" creationId="{A0ECB5C3-D936-5DB9-B5CB-E97F1E0EAD4D}"/>
          </ac:cxnSpMkLst>
        </pc:cxnChg>
        <pc:cxnChg chg="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25" creationId="{6A7E968A-5D66-05FF-453D-5A7EDF5CFA73}"/>
          </ac:cxnSpMkLst>
        </pc:cxnChg>
        <pc:cxnChg chg="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26" creationId="{05FDFFE2-8837-37D4-2C38-61542234CA9C}"/>
          </ac:cxnSpMkLst>
        </pc:cxnChg>
        <pc:cxnChg chg="del">
          <ac:chgData name="久瑠美 土井" userId="9e67ba71-c777-4f6e-8a28-c17952988ac7" providerId="ADAL" clId="{5B3C0689-C031-4E1E-BA18-14DA1798C7E4}" dt="2023-02-27T02:02:20.314" v="6232" actId="478"/>
          <ac:cxnSpMkLst>
            <pc:docMk/>
            <pc:sldMk cId="63786077" sldId="302"/>
            <ac:cxnSpMk id="27" creationId="{C1705096-F8DD-B6CC-0DBA-8467A5A1E530}"/>
          </ac:cxnSpMkLst>
        </pc:cxnChg>
        <pc:cxnChg chg="add del mod">
          <ac:chgData name="久瑠美 土井" userId="9e67ba71-c777-4f6e-8a28-c17952988ac7" providerId="ADAL" clId="{5B3C0689-C031-4E1E-BA18-14DA1798C7E4}" dt="2023-02-27T02:03:22.628" v="6243"/>
          <ac:cxnSpMkLst>
            <pc:docMk/>
            <pc:sldMk cId="63786077" sldId="302"/>
            <ac:cxnSpMk id="28" creationId="{9CE7A2E4-8128-E568-4064-8AFC763777A8}"/>
          </ac:cxnSpMkLst>
        </pc:cxnChg>
        <pc:cxnChg chg="add 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30" creationId="{2467BC13-C295-0E07-B062-13C5CF35636C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32" creationId="{CCE60621-696D-5E4C-F56E-AE4174FF07CC}"/>
          </ac:cxnSpMkLst>
        </pc:cxnChg>
        <pc:cxnChg chg="add 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33" creationId="{56A389EC-308B-78ED-5B1E-A016BDB04286}"/>
          </ac:cxnSpMkLst>
        </pc:cxnChg>
        <pc:cxnChg chg="add 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34" creationId="{17024087-07A0-CAF7-E6A5-E46D37713F96}"/>
          </ac:cxnSpMkLst>
        </pc:cxnChg>
        <pc:cxnChg chg="add 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36" creationId="{1815C3B1-F669-37A2-C69B-77F882EE688A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37" creationId="{D9F5DBA9-957D-E2A0-C217-DE51A5616857}"/>
          </ac:cxnSpMkLst>
        </pc:cxnChg>
        <pc:cxnChg chg="add 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43" creationId="{2FD00C1E-2984-F0C1-1B9E-6AE3EA6E62CB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44" creationId="{A4748EB7-860C-376F-8429-07027F08D8D8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45" creationId="{ED43C1C9-4215-28F5-D0D5-7A20A5FA2EE5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46" creationId="{2CFC1169-88C2-CED4-C92B-443AA953BCAD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47" creationId="{9D08852B-D6A2-50FC-5AEA-13BC33AE915F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48" creationId="{211CF254-48AD-5796-A8CB-0AE78DCD94FA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49" creationId="{9C0532D4-9B95-EB2F-9BDE-0AA830D3F7B9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50" creationId="{BC37BFDB-8551-191C-E89E-F690D911AC3E}"/>
          </ac:cxnSpMkLst>
        </pc:cxnChg>
        <pc:cxnChg chg="mod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51" creationId="{D8B8FF8F-522E-19C3-FDCE-103958F19062}"/>
          </ac:cxnSpMkLst>
        </pc:cxnChg>
        <pc:cxnChg chg="add mod topLvl">
          <ac:chgData name="久瑠美 土井" userId="9e67ba71-c777-4f6e-8a28-c17952988ac7" providerId="ADAL" clId="{5B3C0689-C031-4E1E-BA18-14DA1798C7E4}" dt="2023-02-27T02:37:18.071" v="6695" actId="1036"/>
          <ac:cxnSpMkLst>
            <pc:docMk/>
            <pc:sldMk cId="63786077" sldId="302"/>
            <ac:cxnSpMk id="58" creationId="{AD535BD2-D5A0-F96C-6F12-1AB877B057DB}"/>
          </ac:cxnSpMkLst>
        </pc:cxnChg>
        <pc:cxnChg chg="add 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59" creationId="{EEC7EC90-A04D-2866-3D89-47B730F64FB2}"/>
          </ac:cxnSpMkLst>
        </pc:cxnChg>
        <pc:cxnChg chg="add mod topLvl">
          <ac:chgData name="久瑠美 土井" userId="9e67ba71-c777-4f6e-8a28-c17952988ac7" providerId="ADAL" clId="{5B3C0689-C031-4E1E-BA18-14DA1798C7E4}" dt="2023-02-27T02:37:55.403" v="6701" actId="1036"/>
          <ac:cxnSpMkLst>
            <pc:docMk/>
            <pc:sldMk cId="63786077" sldId="302"/>
            <ac:cxnSpMk id="60" creationId="{9362C3B6-8CEE-589C-18EC-BEEB8BAC0679}"/>
          </ac:cxnSpMkLst>
        </pc:cxnChg>
        <pc:cxnChg chg="add 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61" creationId="{91CAD947-3AD7-1774-1ABC-78E63880FC7D}"/>
          </ac:cxnSpMkLst>
        </pc:cxnChg>
        <pc:cxnChg chg="add mod topLvl">
          <ac:chgData name="久瑠美 土井" userId="9e67ba71-c777-4f6e-8a28-c17952988ac7" providerId="ADAL" clId="{5B3C0689-C031-4E1E-BA18-14DA1798C7E4}" dt="2023-02-27T02:14:21.190" v="6517" actId="164"/>
          <ac:cxnSpMkLst>
            <pc:docMk/>
            <pc:sldMk cId="63786077" sldId="302"/>
            <ac:cxnSpMk id="62" creationId="{2BACE928-C75C-848D-B505-321F4D3A2AF5}"/>
          </ac:cxnSpMkLst>
        </pc:cxnChg>
        <pc:cxnChg chg="del">
          <ac:chgData name="久瑠美 土井" userId="9e67ba71-c777-4f6e-8a28-c17952988ac7" providerId="ADAL" clId="{5B3C0689-C031-4E1E-BA18-14DA1798C7E4}" dt="2023-02-27T02:02:19.771" v="6231" actId="478"/>
          <ac:cxnSpMkLst>
            <pc:docMk/>
            <pc:sldMk cId="63786077" sldId="302"/>
            <ac:cxnSpMk id="88" creationId="{E50BC80E-6E4E-9FC2-9539-4F322110805B}"/>
          </ac:cxnSpMkLst>
        </pc:cxnChg>
      </pc:sldChg>
      <pc:sldChg chg="addSp delSp modSp add mod">
        <pc:chgData name="久瑠美 土井" userId="9e67ba71-c777-4f6e-8a28-c17952988ac7" providerId="ADAL" clId="{5B3C0689-C031-4E1E-BA18-14DA1798C7E4}" dt="2023-02-27T02:32:48.814" v="6692" actId="1076"/>
        <pc:sldMkLst>
          <pc:docMk/>
          <pc:sldMk cId="1046859193" sldId="303"/>
        </pc:sldMkLst>
        <pc:spChg chg="mod">
          <ac:chgData name="久瑠美 土井" userId="9e67ba71-c777-4f6e-8a28-c17952988ac7" providerId="ADAL" clId="{5B3C0689-C031-4E1E-BA18-14DA1798C7E4}" dt="2023-02-27T02:22:23.994" v="6530" actId="20577"/>
          <ac:spMkLst>
            <pc:docMk/>
            <pc:sldMk cId="1046859193" sldId="303"/>
            <ac:spMk id="2" creationId="{5600DA13-54B6-36BF-91E7-843C4AC1C2D4}"/>
          </ac:spMkLst>
        </pc:spChg>
        <pc:spChg chg="add mod">
          <ac:chgData name="久瑠美 土井" userId="9e67ba71-c777-4f6e-8a28-c17952988ac7" providerId="ADAL" clId="{5B3C0689-C031-4E1E-BA18-14DA1798C7E4}" dt="2023-02-27T02:32:47.903" v="6691" actId="164"/>
          <ac:spMkLst>
            <pc:docMk/>
            <pc:sldMk cId="1046859193" sldId="303"/>
            <ac:spMk id="7" creationId="{B2CABAE3-716D-655F-E0C2-42625D07FDDE}"/>
          </ac:spMkLst>
        </pc:spChg>
        <pc:spChg chg="add mod">
          <ac:chgData name="久瑠美 土井" userId="9e67ba71-c777-4f6e-8a28-c17952988ac7" providerId="ADAL" clId="{5B3C0689-C031-4E1E-BA18-14DA1798C7E4}" dt="2023-02-27T02:32:47.903" v="6691" actId="164"/>
          <ac:spMkLst>
            <pc:docMk/>
            <pc:sldMk cId="1046859193" sldId="303"/>
            <ac:spMk id="8" creationId="{3733F79E-A0B4-23EF-A73D-38FA6D1EC0F1}"/>
          </ac:spMkLst>
        </pc:spChg>
        <pc:spChg chg="add mod">
          <ac:chgData name="久瑠美 土井" userId="9e67ba71-c777-4f6e-8a28-c17952988ac7" providerId="ADAL" clId="{5B3C0689-C031-4E1E-BA18-14DA1798C7E4}" dt="2023-02-27T02:32:47.903" v="6691" actId="164"/>
          <ac:spMkLst>
            <pc:docMk/>
            <pc:sldMk cId="1046859193" sldId="303"/>
            <ac:spMk id="9" creationId="{93911EFD-4B01-10AF-5A66-28D638BBAE65}"/>
          </ac:spMkLst>
        </pc:spChg>
        <pc:spChg chg="add mod">
          <ac:chgData name="久瑠美 土井" userId="9e67ba71-c777-4f6e-8a28-c17952988ac7" providerId="ADAL" clId="{5B3C0689-C031-4E1E-BA18-14DA1798C7E4}" dt="2023-02-27T02:32:47.903" v="6691" actId="164"/>
          <ac:spMkLst>
            <pc:docMk/>
            <pc:sldMk cId="1046859193" sldId="303"/>
            <ac:spMk id="10" creationId="{9E90BC90-3DDB-40C5-9BD8-2BABFAB07603}"/>
          </ac:spMkLst>
        </pc:spChg>
        <pc:spChg chg="add mod">
          <ac:chgData name="久瑠美 土井" userId="9e67ba71-c777-4f6e-8a28-c17952988ac7" providerId="ADAL" clId="{5B3C0689-C031-4E1E-BA18-14DA1798C7E4}" dt="2023-02-27T02:32:47.903" v="6691" actId="164"/>
          <ac:spMkLst>
            <pc:docMk/>
            <pc:sldMk cId="1046859193" sldId="303"/>
            <ac:spMk id="11" creationId="{500ADDAA-41D1-A2F0-154F-A141FD3F3995}"/>
          </ac:spMkLst>
        </pc:spChg>
        <pc:spChg chg="del">
          <ac:chgData name="久瑠美 土井" userId="9e67ba71-c777-4f6e-8a28-c17952988ac7" providerId="ADAL" clId="{5B3C0689-C031-4E1E-BA18-14DA1798C7E4}" dt="2023-02-27T02:23:45.366" v="6534" actId="478"/>
          <ac:spMkLst>
            <pc:docMk/>
            <pc:sldMk cId="1046859193" sldId="303"/>
            <ac:spMk id="36" creationId="{0B518256-5AD9-7BE1-8EE4-EDCD607300D2}"/>
          </ac:spMkLst>
        </pc:spChg>
        <pc:spChg chg="del">
          <ac:chgData name="久瑠美 土井" userId="9e67ba71-c777-4f6e-8a28-c17952988ac7" providerId="ADAL" clId="{5B3C0689-C031-4E1E-BA18-14DA1798C7E4}" dt="2023-02-27T02:23:49.668" v="6535" actId="478"/>
          <ac:spMkLst>
            <pc:docMk/>
            <pc:sldMk cId="1046859193" sldId="303"/>
            <ac:spMk id="37" creationId="{91CF35E5-8DE2-863E-4C49-43DCAFC519B7}"/>
          </ac:spMkLst>
        </pc:spChg>
        <pc:spChg chg="del">
          <ac:chgData name="久瑠美 土井" userId="9e67ba71-c777-4f6e-8a28-c17952988ac7" providerId="ADAL" clId="{5B3C0689-C031-4E1E-BA18-14DA1798C7E4}" dt="2023-02-27T02:23:53.841" v="6538" actId="478"/>
          <ac:spMkLst>
            <pc:docMk/>
            <pc:sldMk cId="1046859193" sldId="303"/>
            <ac:spMk id="38" creationId="{CDCAE54B-57F3-64C8-C054-A66E46EFF877}"/>
          </ac:spMkLst>
        </pc:spChg>
        <pc:spChg chg="del">
          <ac:chgData name="久瑠美 土井" userId="9e67ba71-c777-4f6e-8a28-c17952988ac7" providerId="ADAL" clId="{5B3C0689-C031-4E1E-BA18-14DA1798C7E4}" dt="2023-02-27T02:23:50.817" v="6536" actId="478"/>
          <ac:spMkLst>
            <pc:docMk/>
            <pc:sldMk cId="1046859193" sldId="303"/>
            <ac:spMk id="40" creationId="{DDA6599E-E361-423F-96FC-35A453BA960C}"/>
          </ac:spMkLst>
        </pc:spChg>
        <pc:spChg chg="del">
          <ac:chgData name="久瑠美 土井" userId="9e67ba71-c777-4f6e-8a28-c17952988ac7" providerId="ADAL" clId="{5B3C0689-C031-4E1E-BA18-14DA1798C7E4}" dt="2023-02-27T02:23:41.632" v="6532" actId="478"/>
          <ac:spMkLst>
            <pc:docMk/>
            <pc:sldMk cId="1046859193" sldId="303"/>
            <ac:spMk id="41" creationId="{D283047F-FC97-94B7-3E75-6167E3457FFC}"/>
          </ac:spMkLst>
        </pc:spChg>
        <pc:spChg chg="del">
          <ac:chgData name="久瑠美 土井" userId="9e67ba71-c777-4f6e-8a28-c17952988ac7" providerId="ADAL" clId="{5B3C0689-C031-4E1E-BA18-14DA1798C7E4}" dt="2023-02-27T02:22:05.703" v="6520" actId="478"/>
          <ac:spMkLst>
            <pc:docMk/>
            <pc:sldMk cId="1046859193" sldId="303"/>
            <ac:spMk id="46" creationId="{1AD09339-C898-6E19-FE70-C1009EF3CB6F}"/>
          </ac:spMkLst>
        </pc:spChg>
        <pc:spChg chg="del">
          <ac:chgData name="久瑠美 土井" userId="9e67ba71-c777-4f6e-8a28-c17952988ac7" providerId="ADAL" clId="{5B3C0689-C031-4E1E-BA18-14DA1798C7E4}" dt="2023-02-27T02:22:07.890" v="6521" actId="478"/>
          <ac:spMkLst>
            <pc:docMk/>
            <pc:sldMk cId="1046859193" sldId="303"/>
            <ac:spMk id="47" creationId="{13BC63C8-65AD-9B62-EA98-085192166865}"/>
          </ac:spMkLst>
        </pc:spChg>
        <pc:spChg chg="del">
          <ac:chgData name="久瑠美 土井" userId="9e67ba71-c777-4f6e-8a28-c17952988ac7" providerId="ADAL" clId="{5B3C0689-C031-4E1E-BA18-14DA1798C7E4}" dt="2023-02-27T02:22:04.063" v="6519" actId="478"/>
          <ac:spMkLst>
            <pc:docMk/>
            <pc:sldMk cId="1046859193" sldId="303"/>
            <ac:spMk id="48" creationId="{E79C80CD-2518-D54C-74A0-9F06543DB926}"/>
          </ac:spMkLst>
        </pc:spChg>
        <pc:grpChg chg="del">
          <ac:chgData name="久瑠美 土井" userId="9e67ba71-c777-4f6e-8a28-c17952988ac7" providerId="ADAL" clId="{5B3C0689-C031-4E1E-BA18-14DA1798C7E4}" dt="2023-02-27T02:23:59.866" v="6541" actId="478"/>
          <ac:grpSpMkLst>
            <pc:docMk/>
            <pc:sldMk cId="1046859193" sldId="303"/>
            <ac:grpSpMk id="3" creationId="{234134DF-5AD0-28AA-98F4-C76E645D6067}"/>
          </ac:grpSpMkLst>
        </pc:grpChg>
        <pc:grpChg chg="add mod">
          <ac:chgData name="久瑠美 土井" userId="9e67ba71-c777-4f6e-8a28-c17952988ac7" providerId="ADAL" clId="{5B3C0689-C031-4E1E-BA18-14DA1798C7E4}" dt="2023-02-27T02:32:48.814" v="6692" actId="1076"/>
          <ac:grpSpMkLst>
            <pc:docMk/>
            <pc:sldMk cId="1046859193" sldId="303"/>
            <ac:grpSpMk id="57" creationId="{F7463A24-010B-2504-809C-2B75B6207399}"/>
          </ac:grpSpMkLst>
        </pc:grpChg>
        <pc:picChg chg="add del mod">
          <ac:chgData name="久瑠美 土井" userId="9e67ba71-c777-4f6e-8a28-c17952988ac7" providerId="ADAL" clId="{5B3C0689-C031-4E1E-BA18-14DA1798C7E4}" dt="2023-02-27T02:32:40.343" v="6690" actId="478"/>
          <ac:picMkLst>
            <pc:docMk/>
            <pc:sldMk cId="1046859193" sldId="303"/>
            <ac:picMk id="4" creationId="{F7451D21-9399-4E41-BFD7-C9C942468590}"/>
          </ac:picMkLst>
        </pc:picChg>
        <pc:picChg chg="add mod modCrop">
          <ac:chgData name="久瑠美 土井" userId="9e67ba71-c777-4f6e-8a28-c17952988ac7" providerId="ADAL" clId="{5B3C0689-C031-4E1E-BA18-14DA1798C7E4}" dt="2023-02-27T02:32:47.903" v="6691" actId="164"/>
          <ac:picMkLst>
            <pc:docMk/>
            <pc:sldMk cId="1046859193" sldId="303"/>
            <ac:picMk id="6" creationId="{A289F874-32FC-2488-481A-85BB67674BEB}"/>
          </ac:picMkLst>
        </pc:picChg>
        <pc:picChg chg="del">
          <ac:chgData name="久瑠美 土井" userId="9e67ba71-c777-4f6e-8a28-c17952988ac7" providerId="ADAL" clId="{5B3C0689-C031-4E1E-BA18-14DA1798C7E4}" dt="2023-02-27T02:23:57.082" v="6539" actId="21"/>
          <ac:picMkLst>
            <pc:docMk/>
            <pc:sldMk cId="1046859193" sldId="303"/>
            <ac:picMk id="24" creationId="{69C4EAD9-4E36-0574-1519-C1BF850B1625}"/>
          </ac:picMkLst>
        </pc:picChg>
        <pc:picChg chg="del">
          <ac:chgData name="久瑠美 土井" userId="9e67ba71-c777-4f6e-8a28-c17952988ac7" providerId="ADAL" clId="{5B3C0689-C031-4E1E-BA18-14DA1798C7E4}" dt="2023-02-27T02:23:43.548" v="6533" actId="478"/>
          <ac:picMkLst>
            <pc:docMk/>
            <pc:sldMk cId="1046859193" sldId="303"/>
            <ac:picMk id="26" creationId="{EB02DE13-5114-6DDD-A186-B498A5823CF4}"/>
          </ac:picMkLst>
        </pc:picChg>
        <pc:cxnChg chg="add mod">
          <ac:chgData name="久瑠美 土井" userId="9e67ba71-c777-4f6e-8a28-c17952988ac7" providerId="ADAL" clId="{5B3C0689-C031-4E1E-BA18-14DA1798C7E4}" dt="2023-02-27T02:32:47.903" v="6691" actId="164"/>
          <ac:cxnSpMkLst>
            <pc:docMk/>
            <pc:sldMk cId="1046859193" sldId="303"/>
            <ac:cxnSpMk id="13" creationId="{2D5908F8-62ED-F391-D8E4-9CD57BA668F7}"/>
          </ac:cxnSpMkLst>
        </pc:cxnChg>
        <pc:cxnChg chg="add mod">
          <ac:chgData name="久瑠美 土井" userId="9e67ba71-c777-4f6e-8a28-c17952988ac7" providerId="ADAL" clId="{5B3C0689-C031-4E1E-BA18-14DA1798C7E4}" dt="2023-02-27T02:32:47.903" v="6691" actId="164"/>
          <ac:cxnSpMkLst>
            <pc:docMk/>
            <pc:sldMk cId="1046859193" sldId="303"/>
            <ac:cxnSpMk id="14" creationId="{D4E23C5A-14F0-E8B3-7587-976B4981C0FA}"/>
          </ac:cxnSpMkLst>
        </pc:cxnChg>
        <pc:cxnChg chg="add del mod">
          <ac:chgData name="久瑠美 土井" userId="9e67ba71-c777-4f6e-8a28-c17952988ac7" providerId="ADAL" clId="{5B3C0689-C031-4E1E-BA18-14DA1798C7E4}" dt="2023-02-27T02:30:25.926" v="6652" actId="478"/>
          <ac:cxnSpMkLst>
            <pc:docMk/>
            <pc:sldMk cId="1046859193" sldId="303"/>
            <ac:cxnSpMk id="17" creationId="{4B0F8679-C7E5-25A8-F792-76EAECD2E934}"/>
          </ac:cxnSpMkLst>
        </pc:cxnChg>
        <pc:cxnChg chg="add mod">
          <ac:chgData name="久瑠美 土井" userId="9e67ba71-c777-4f6e-8a28-c17952988ac7" providerId="ADAL" clId="{5B3C0689-C031-4E1E-BA18-14DA1798C7E4}" dt="2023-02-27T02:32:47.903" v="6691" actId="164"/>
          <ac:cxnSpMkLst>
            <pc:docMk/>
            <pc:sldMk cId="1046859193" sldId="303"/>
            <ac:cxnSpMk id="21" creationId="{13D05A7A-2B81-3651-21FF-B4D04AA39FA1}"/>
          </ac:cxnSpMkLst>
        </pc:cxnChg>
        <pc:cxnChg chg="del">
          <ac:chgData name="久瑠美 土井" userId="9e67ba71-c777-4f6e-8a28-c17952988ac7" providerId="ADAL" clId="{5B3C0689-C031-4E1E-BA18-14DA1798C7E4}" dt="2023-02-27T02:23:52.556" v="6537" actId="478"/>
          <ac:cxnSpMkLst>
            <pc:docMk/>
            <pc:sldMk cId="1046859193" sldId="303"/>
            <ac:cxnSpMk id="49" creationId="{85BA78E9-6961-0881-148A-39FBD7367E28}"/>
          </ac:cxnSpMkLst>
        </pc:cxnChg>
        <pc:cxnChg chg="del">
          <ac:chgData name="久瑠美 土井" userId="9e67ba71-c777-4f6e-8a28-c17952988ac7" providerId="ADAL" clId="{5B3C0689-C031-4E1E-BA18-14DA1798C7E4}" dt="2023-02-27T02:23:38.824" v="6531" actId="478"/>
          <ac:cxnSpMkLst>
            <pc:docMk/>
            <pc:sldMk cId="1046859193" sldId="303"/>
            <ac:cxnSpMk id="51" creationId="{9ECE0A59-FBFF-FC85-9BE0-335E1B4F0A8C}"/>
          </ac:cxnSpMkLst>
        </pc:cxnChg>
        <pc:cxnChg chg="add mod">
          <ac:chgData name="久瑠美 土井" userId="9e67ba71-c777-4f6e-8a28-c17952988ac7" providerId="ADAL" clId="{5B3C0689-C031-4E1E-BA18-14DA1798C7E4}" dt="2023-02-27T02:32:47.903" v="6691" actId="164"/>
          <ac:cxnSpMkLst>
            <pc:docMk/>
            <pc:sldMk cId="1046859193" sldId="303"/>
            <ac:cxnSpMk id="53" creationId="{2FB7CF29-86D7-E5FE-B4AB-5BAFBA23169E}"/>
          </ac:cxnSpMkLst>
        </pc:cxnChg>
      </pc:sldChg>
      <pc:sldChg chg="add">
        <pc:chgData name="久瑠美 土井" userId="9e67ba71-c777-4f6e-8a28-c17952988ac7" providerId="ADAL" clId="{5B3C0689-C031-4E1E-BA18-14DA1798C7E4}" dt="2023-02-27T06:56:04.597" v="6702"/>
        <pc:sldMkLst>
          <pc:docMk/>
          <pc:sldMk cId="1618270740" sldId="304"/>
        </pc:sldMkLst>
      </pc:sldChg>
      <pc:sldChg chg="addSp delSp modSp add mod">
        <pc:chgData name="久瑠美 土井" userId="9e67ba71-c777-4f6e-8a28-c17952988ac7" providerId="ADAL" clId="{5B3C0689-C031-4E1E-BA18-14DA1798C7E4}" dt="2023-02-27T07:03:07.601" v="6782" actId="164"/>
        <pc:sldMkLst>
          <pc:docMk/>
          <pc:sldMk cId="1164864007" sldId="305"/>
        </pc:sldMkLst>
        <pc:spChg chg="mod topLvl">
          <ac:chgData name="久瑠美 土井" userId="9e67ba71-c777-4f6e-8a28-c17952988ac7" providerId="ADAL" clId="{5B3C0689-C031-4E1E-BA18-14DA1798C7E4}" dt="2023-02-27T07:03:07.601" v="6782" actId="164"/>
          <ac:spMkLst>
            <pc:docMk/>
            <pc:sldMk cId="1164864007" sldId="305"/>
            <ac:spMk id="4" creationId="{2B5E508F-A56B-8362-221B-2B0502A56871}"/>
          </ac:spMkLst>
        </pc:spChg>
        <pc:spChg chg="mod">
          <ac:chgData name="久瑠美 土井" userId="9e67ba71-c777-4f6e-8a28-c17952988ac7" providerId="ADAL" clId="{5B3C0689-C031-4E1E-BA18-14DA1798C7E4}" dt="2023-02-27T07:02:34.142" v="6774" actId="403"/>
          <ac:spMkLst>
            <pc:docMk/>
            <pc:sldMk cId="1164864007" sldId="305"/>
            <ac:spMk id="21" creationId="{DBBEAD12-47AA-8702-FB4F-FA01C901572D}"/>
          </ac:spMkLst>
        </pc:spChg>
        <pc:spChg chg="mod">
          <ac:chgData name="久瑠美 土井" userId="9e67ba71-c777-4f6e-8a28-c17952988ac7" providerId="ADAL" clId="{5B3C0689-C031-4E1E-BA18-14DA1798C7E4}" dt="2023-02-27T07:02:34.142" v="6774" actId="403"/>
          <ac:spMkLst>
            <pc:docMk/>
            <pc:sldMk cId="1164864007" sldId="305"/>
            <ac:spMk id="22" creationId="{A4CBC092-464C-FF77-08C4-10F96F00C43F}"/>
          </ac:spMkLst>
        </pc:spChg>
        <pc:spChg chg="mod">
          <ac:chgData name="久瑠美 土井" userId="9e67ba71-c777-4f6e-8a28-c17952988ac7" providerId="ADAL" clId="{5B3C0689-C031-4E1E-BA18-14DA1798C7E4}" dt="2023-02-27T07:02:34.142" v="6774" actId="403"/>
          <ac:spMkLst>
            <pc:docMk/>
            <pc:sldMk cId="1164864007" sldId="305"/>
            <ac:spMk id="23" creationId="{6275E082-F3EC-D9F3-336D-3584E454197E}"/>
          </ac:spMkLst>
        </pc:spChg>
        <pc:spChg chg="mod">
          <ac:chgData name="久瑠美 土井" userId="9e67ba71-c777-4f6e-8a28-c17952988ac7" providerId="ADAL" clId="{5B3C0689-C031-4E1E-BA18-14DA1798C7E4}" dt="2023-02-27T07:02:34.142" v="6774" actId="403"/>
          <ac:spMkLst>
            <pc:docMk/>
            <pc:sldMk cId="1164864007" sldId="305"/>
            <ac:spMk id="24" creationId="{8BD5C67A-F540-65E3-B7C8-FBC6B3A90234}"/>
          </ac:spMkLst>
        </pc:spChg>
        <pc:spChg chg="mod">
          <ac:chgData name="久瑠美 土井" userId="9e67ba71-c777-4f6e-8a28-c17952988ac7" providerId="ADAL" clId="{5B3C0689-C031-4E1E-BA18-14DA1798C7E4}" dt="2023-02-27T07:02:41.186" v="6776" actId="403"/>
          <ac:spMkLst>
            <pc:docMk/>
            <pc:sldMk cId="1164864007" sldId="305"/>
            <ac:spMk id="30" creationId="{4A254553-E08F-2CBC-216F-E4CBF4E3D73D}"/>
          </ac:spMkLst>
        </pc:spChg>
        <pc:spChg chg="mod">
          <ac:chgData name="久瑠美 土井" userId="9e67ba71-c777-4f6e-8a28-c17952988ac7" providerId="ADAL" clId="{5B3C0689-C031-4E1E-BA18-14DA1798C7E4}" dt="2023-02-27T07:02:41.186" v="6776" actId="403"/>
          <ac:spMkLst>
            <pc:docMk/>
            <pc:sldMk cId="1164864007" sldId="305"/>
            <ac:spMk id="31" creationId="{2EE8D654-6834-22B4-6333-7AA429AD38B7}"/>
          </ac:spMkLst>
        </pc:spChg>
        <pc:spChg chg="mod">
          <ac:chgData name="久瑠美 土井" userId="9e67ba71-c777-4f6e-8a28-c17952988ac7" providerId="ADAL" clId="{5B3C0689-C031-4E1E-BA18-14DA1798C7E4}" dt="2023-02-27T07:02:41.186" v="6776" actId="403"/>
          <ac:spMkLst>
            <pc:docMk/>
            <pc:sldMk cId="1164864007" sldId="305"/>
            <ac:spMk id="32" creationId="{2A1D9C9D-BCAA-A10B-A97E-C2E8E1928376}"/>
          </ac:spMkLst>
        </pc:spChg>
        <pc:spChg chg="mod">
          <ac:chgData name="久瑠美 土井" userId="9e67ba71-c777-4f6e-8a28-c17952988ac7" providerId="ADAL" clId="{5B3C0689-C031-4E1E-BA18-14DA1798C7E4}" dt="2023-02-27T07:02:41.186" v="6776" actId="403"/>
          <ac:spMkLst>
            <pc:docMk/>
            <pc:sldMk cId="1164864007" sldId="305"/>
            <ac:spMk id="33" creationId="{6C35E33C-AC4C-AAC2-1140-C97798EE9019}"/>
          </ac:spMkLst>
        </pc:spChg>
        <pc:spChg chg="mod">
          <ac:chgData name="久瑠美 土井" userId="9e67ba71-c777-4f6e-8a28-c17952988ac7" providerId="ADAL" clId="{5B3C0689-C031-4E1E-BA18-14DA1798C7E4}" dt="2023-02-27T07:02:41.186" v="6776" actId="403"/>
          <ac:spMkLst>
            <pc:docMk/>
            <pc:sldMk cId="1164864007" sldId="305"/>
            <ac:spMk id="35" creationId="{BE462530-79D3-D977-E392-1E465CF04195}"/>
          </ac:spMkLst>
        </pc:spChg>
        <pc:spChg chg="del mod topLvl">
          <ac:chgData name="久瑠美 土井" userId="9e67ba71-c777-4f6e-8a28-c17952988ac7" providerId="ADAL" clId="{5B3C0689-C031-4E1E-BA18-14DA1798C7E4}" dt="2023-02-27T06:59:58.154" v="6733" actId="478"/>
          <ac:spMkLst>
            <pc:docMk/>
            <pc:sldMk cId="1164864007" sldId="305"/>
            <ac:spMk id="36" creationId="{6FEA97F0-216A-387D-608B-C8196E9FCC7B}"/>
          </ac:spMkLst>
        </pc:spChg>
        <pc:spChg chg="del mod topLvl">
          <ac:chgData name="久瑠美 土井" userId="9e67ba71-c777-4f6e-8a28-c17952988ac7" providerId="ADAL" clId="{5B3C0689-C031-4E1E-BA18-14DA1798C7E4}" dt="2023-02-27T06:59:55.258" v="6732" actId="478"/>
          <ac:spMkLst>
            <pc:docMk/>
            <pc:sldMk cId="1164864007" sldId="305"/>
            <ac:spMk id="41" creationId="{9E0241B1-871D-E38B-42F0-945150337216}"/>
          </ac:spMkLst>
        </pc:spChg>
        <pc:spChg chg="del mod topLvl">
          <ac:chgData name="久瑠美 土井" userId="9e67ba71-c777-4f6e-8a28-c17952988ac7" providerId="ADAL" clId="{5B3C0689-C031-4E1E-BA18-14DA1798C7E4}" dt="2023-02-27T07:00:04.149" v="6738" actId="478"/>
          <ac:spMkLst>
            <pc:docMk/>
            <pc:sldMk cId="1164864007" sldId="305"/>
            <ac:spMk id="42" creationId="{9C3DBD4F-0702-047A-5DE0-729A72D6E1C1}"/>
          </ac:spMkLst>
        </pc:spChg>
        <pc:spChg chg="del mod topLvl">
          <ac:chgData name="久瑠美 土井" userId="9e67ba71-c777-4f6e-8a28-c17952988ac7" providerId="ADAL" clId="{5B3C0689-C031-4E1E-BA18-14DA1798C7E4}" dt="2023-02-27T07:00:01.377" v="6736" actId="478"/>
          <ac:spMkLst>
            <pc:docMk/>
            <pc:sldMk cId="1164864007" sldId="305"/>
            <ac:spMk id="43" creationId="{0C3079D6-4933-7B68-88D8-F4CA8FE13528}"/>
          </ac:spMkLst>
        </pc:spChg>
        <pc:spChg chg="del mod topLvl">
          <ac:chgData name="久瑠美 土井" userId="9e67ba71-c777-4f6e-8a28-c17952988ac7" providerId="ADAL" clId="{5B3C0689-C031-4E1E-BA18-14DA1798C7E4}" dt="2023-02-27T07:00:00.477" v="6735" actId="478"/>
          <ac:spMkLst>
            <pc:docMk/>
            <pc:sldMk cId="1164864007" sldId="305"/>
            <ac:spMk id="44" creationId="{5CD69C3C-44A9-D8C4-8287-EE49AA1BC3B2}"/>
          </ac:spMkLst>
        </pc:spChg>
        <pc:spChg chg="mod topLvl">
          <ac:chgData name="久瑠美 土井" userId="9e67ba71-c777-4f6e-8a28-c17952988ac7" providerId="ADAL" clId="{5B3C0689-C031-4E1E-BA18-14DA1798C7E4}" dt="2023-02-27T07:03:07.601" v="6782" actId="164"/>
          <ac:spMkLst>
            <pc:docMk/>
            <pc:sldMk cId="1164864007" sldId="305"/>
            <ac:spMk id="46" creationId="{B4FE842A-6366-C962-883E-D2A0E595BBE2}"/>
          </ac:spMkLst>
        </pc:spChg>
        <pc:spChg chg="mod topLvl">
          <ac:chgData name="久瑠美 土井" userId="9e67ba71-c777-4f6e-8a28-c17952988ac7" providerId="ADAL" clId="{5B3C0689-C031-4E1E-BA18-14DA1798C7E4}" dt="2023-02-27T07:03:07.601" v="6782" actId="164"/>
          <ac:spMkLst>
            <pc:docMk/>
            <pc:sldMk cId="1164864007" sldId="305"/>
            <ac:spMk id="47" creationId="{820C9B57-374F-1733-B639-C4B52D3DE9F2}"/>
          </ac:spMkLst>
        </pc:spChg>
        <pc:spChg chg="mod topLvl">
          <ac:chgData name="久瑠美 土井" userId="9e67ba71-c777-4f6e-8a28-c17952988ac7" providerId="ADAL" clId="{5B3C0689-C031-4E1E-BA18-14DA1798C7E4}" dt="2023-02-27T07:03:07.601" v="6782" actId="164"/>
          <ac:spMkLst>
            <pc:docMk/>
            <pc:sldMk cId="1164864007" sldId="305"/>
            <ac:spMk id="48" creationId="{9BA89119-FB71-94F7-C146-6E9FE93FE0ED}"/>
          </ac:spMkLst>
        </pc:spChg>
        <pc:spChg chg="mod topLvl">
          <ac:chgData name="久瑠美 土井" userId="9e67ba71-c777-4f6e-8a28-c17952988ac7" providerId="ADAL" clId="{5B3C0689-C031-4E1E-BA18-14DA1798C7E4}" dt="2023-02-27T07:03:07.601" v="6782" actId="164"/>
          <ac:spMkLst>
            <pc:docMk/>
            <pc:sldMk cId="1164864007" sldId="305"/>
            <ac:spMk id="49" creationId="{E4E9FBFD-D0A7-0E36-03F8-2994D721CCEA}"/>
          </ac:spMkLst>
        </pc:spChg>
        <pc:spChg chg="add del mod topLvl">
          <ac:chgData name="久瑠美 土井" userId="9e67ba71-c777-4f6e-8a28-c17952988ac7" providerId="ADAL" clId="{5B3C0689-C031-4E1E-BA18-14DA1798C7E4}" dt="2023-02-27T06:59:46.215" v="6728" actId="478"/>
          <ac:spMkLst>
            <pc:docMk/>
            <pc:sldMk cId="1164864007" sldId="305"/>
            <ac:spMk id="51" creationId="{D5A86661-6CF9-FCB4-ABC3-633DC033AE79}"/>
          </ac:spMkLst>
        </pc:spChg>
        <pc:spChg chg="add del mod topLvl">
          <ac:chgData name="久瑠美 土井" userId="9e67ba71-c777-4f6e-8a28-c17952988ac7" providerId="ADAL" clId="{5B3C0689-C031-4E1E-BA18-14DA1798C7E4}" dt="2023-02-27T06:59:46.215" v="6728" actId="478"/>
          <ac:spMkLst>
            <pc:docMk/>
            <pc:sldMk cId="1164864007" sldId="305"/>
            <ac:spMk id="52" creationId="{E4181B8E-23BC-C013-F275-DB30B036743A}"/>
          </ac:spMkLst>
        </pc:spChg>
        <pc:grpChg chg="add mod">
          <ac:chgData name="久瑠美 土井" userId="9e67ba71-c777-4f6e-8a28-c17952988ac7" providerId="ADAL" clId="{5B3C0689-C031-4E1E-BA18-14DA1798C7E4}" dt="2023-02-27T07:03:07.601" v="6782" actId="164"/>
          <ac:grpSpMkLst>
            <pc:docMk/>
            <pc:sldMk cId="1164864007" sldId="305"/>
            <ac:grpSpMk id="3" creationId="{9FF5F8BC-3BD7-2190-170F-8246E0B7F7D8}"/>
          </ac:grpSpMkLst>
        </pc:grpChg>
        <pc:grpChg chg="del mod topLvl">
          <ac:chgData name="久瑠美 土井" userId="9e67ba71-c777-4f6e-8a28-c17952988ac7" providerId="ADAL" clId="{5B3C0689-C031-4E1E-BA18-14DA1798C7E4}" dt="2023-02-27T06:59:52.676" v="6730" actId="478"/>
          <ac:grpSpMkLst>
            <pc:docMk/>
            <pc:sldMk cId="1164864007" sldId="305"/>
            <ac:grpSpMk id="5" creationId="{45DA112A-61DB-3B5F-4D68-C13FFC74DEEC}"/>
          </ac:grpSpMkLst>
        </pc:grpChg>
        <pc:grpChg chg="mod topLvl">
          <ac:chgData name="久瑠美 土井" userId="9e67ba71-c777-4f6e-8a28-c17952988ac7" providerId="ADAL" clId="{5B3C0689-C031-4E1E-BA18-14DA1798C7E4}" dt="2023-02-27T07:03:07.601" v="6782" actId="164"/>
          <ac:grpSpMkLst>
            <pc:docMk/>
            <pc:sldMk cId="1164864007" sldId="305"/>
            <ac:grpSpMk id="15" creationId="{272C1898-A365-3770-10FB-BBE367A6E23C}"/>
          </ac:grpSpMkLst>
        </pc:grpChg>
        <pc:grpChg chg="mod topLvl">
          <ac:chgData name="久瑠美 土井" userId="9e67ba71-c777-4f6e-8a28-c17952988ac7" providerId="ADAL" clId="{5B3C0689-C031-4E1E-BA18-14DA1798C7E4}" dt="2023-02-27T07:03:07.601" v="6782" actId="164"/>
          <ac:grpSpMkLst>
            <pc:docMk/>
            <pc:sldMk cId="1164864007" sldId="305"/>
            <ac:grpSpMk id="25" creationId="{09C87131-771E-8D3D-417A-70240A237CC6}"/>
          </ac:grpSpMkLst>
        </pc:grpChg>
        <pc:grpChg chg="add del mod topLvl">
          <ac:chgData name="久瑠美 土井" userId="9e67ba71-c777-4f6e-8a28-c17952988ac7" providerId="ADAL" clId="{5B3C0689-C031-4E1E-BA18-14DA1798C7E4}" dt="2023-02-27T06:59:49.131" v="6729" actId="165"/>
          <ac:grpSpMkLst>
            <pc:docMk/>
            <pc:sldMk cId="1164864007" sldId="305"/>
            <ac:grpSpMk id="50" creationId="{5E27F41C-2B3C-D531-B886-A1935B4666E1}"/>
          </ac:grpSpMkLst>
        </pc:grpChg>
        <pc:grpChg chg="del">
          <ac:chgData name="久瑠美 土井" userId="9e67ba71-c777-4f6e-8a28-c17952988ac7" providerId="ADAL" clId="{5B3C0689-C031-4E1E-BA18-14DA1798C7E4}" dt="2023-02-27T06:59:39.971" v="6725" actId="165"/>
          <ac:grpSpMkLst>
            <pc:docMk/>
            <pc:sldMk cId="1164864007" sldId="305"/>
            <ac:grpSpMk id="53" creationId="{CF0E8B18-F67A-FA93-0DAF-34A085B76C60}"/>
          </ac:grpSpMkLst>
        </pc:grp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6" creationId="{AC5F4C8E-A2CA-F383-8A5A-06C91D3E067A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7" creationId="{24D427B0-1D56-D6DB-1444-CD3307DF9926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8" creationId="{4C2C221A-81C2-B295-7698-2520BB219743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9" creationId="{D58E9996-EE3C-869C-8005-D529E58201F9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10" creationId="{FCB94102-DC50-D3EE-C65D-8AAB509E4188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11" creationId="{D348BD57-01C8-F485-BC03-8D5915AFE790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16" creationId="{D41A0901-2167-043E-8C1C-8875746E56BC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17" creationId="{DBC3ADAC-6EAF-07CB-1E26-91C50594C50D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18" creationId="{09D9285A-58F2-C167-34E7-F4B2B9840E9C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19" creationId="{208E8847-B604-DB48-616C-AF55E7D38F14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20" creationId="{FC7BF12D-7023-6AA2-2EDE-53D29CB36986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26" creationId="{505559D8-FCD5-6979-A853-0D9F6F5B9495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27" creationId="{ED44A1A1-11FD-A114-A9A8-3F6148E2D0F3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28" creationId="{1D386B3F-B4E0-B205-7159-0F01DD8436FD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29" creationId="{B81710BA-3831-D9DC-1016-4A00A5B40C28}"/>
          </ac:picMkLst>
        </pc:picChg>
        <pc:picChg chg="mod">
          <ac:chgData name="久瑠美 土井" userId="9e67ba71-c777-4f6e-8a28-c17952988ac7" providerId="ADAL" clId="{5B3C0689-C031-4E1E-BA18-14DA1798C7E4}" dt="2023-02-27T06:59:49.131" v="6729" actId="165"/>
          <ac:picMkLst>
            <pc:docMk/>
            <pc:sldMk cId="1164864007" sldId="305"/>
            <ac:picMk id="34" creationId="{CF24E600-D276-FBEA-AEF5-AF10BA5D90EC}"/>
          </ac:picMkLst>
        </pc:picChg>
        <pc:cxnChg chg="mod">
          <ac:chgData name="久瑠美 土井" userId="9e67ba71-c777-4f6e-8a28-c17952988ac7" providerId="ADAL" clId="{5B3C0689-C031-4E1E-BA18-14DA1798C7E4}" dt="2023-02-27T06:59:49.131" v="6729" actId="165"/>
          <ac:cxnSpMkLst>
            <pc:docMk/>
            <pc:sldMk cId="1164864007" sldId="305"/>
            <ac:cxnSpMk id="12" creationId="{633E9CD7-5B6E-50CB-79EB-414CD4B70CCF}"/>
          </ac:cxnSpMkLst>
        </pc:cxnChg>
        <pc:cxnChg chg="mod">
          <ac:chgData name="久瑠美 土井" userId="9e67ba71-c777-4f6e-8a28-c17952988ac7" providerId="ADAL" clId="{5B3C0689-C031-4E1E-BA18-14DA1798C7E4}" dt="2023-02-27T06:59:49.131" v="6729" actId="165"/>
          <ac:cxnSpMkLst>
            <pc:docMk/>
            <pc:sldMk cId="1164864007" sldId="305"/>
            <ac:cxnSpMk id="13" creationId="{765F81CB-2336-69C7-0D5B-D5FD16F69591}"/>
          </ac:cxnSpMkLst>
        </pc:cxnChg>
        <pc:cxnChg chg="mod">
          <ac:chgData name="久瑠美 土井" userId="9e67ba71-c777-4f6e-8a28-c17952988ac7" providerId="ADAL" clId="{5B3C0689-C031-4E1E-BA18-14DA1798C7E4}" dt="2023-02-27T06:59:49.131" v="6729" actId="165"/>
          <ac:cxnSpMkLst>
            <pc:docMk/>
            <pc:sldMk cId="1164864007" sldId="305"/>
            <ac:cxnSpMk id="14" creationId="{F36B83DC-6F36-A485-A3C7-735CC191CCC0}"/>
          </ac:cxnSpMkLst>
        </pc:cxnChg>
        <pc:cxnChg chg="del mod topLvl">
          <ac:chgData name="久瑠美 土井" userId="9e67ba71-c777-4f6e-8a28-c17952988ac7" providerId="ADAL" clId="{5B3C0689-C031-4E1E-BA18-14DA1798C7E4}" dt="2023-02-27T07:00:06.044" v="6740" actId="478"/>
          <ac:cxnSpMkLst>
            <pc:docMk/>
            <pc:sldMk cId="1164864007" sldId="305"/>
            <ac:cxnSpMk id="37" creationId="{C82491C2-66C1-327E-3B78-5E1EF8F62A56}"/>
          </ac:cxnSpMkLst>
        </pc:cxnChg>
        <pc:cxnChg chg="del mod topLvl">
          <ac:chgData name="久瑠美 土井" userId="9e67ba71-c777-4f6e-8a28-c17952988ac7" providerId="ADAL" clId="{5B3C0689-C031-4E1E-BA18-14DA1798C7E4}" dt="2023-02-27T07:00:05.074" v="6739" actId="478"/>
          <ac:cxnSpMkLst>
            <pc:docMk/>
            <pc:sldMk cId="1164864007" sldId="305"/>
            <ac:cxnSpMk id="38" creationId="{E328ED6F-A308-22C4-E43F-1301CBB181DC}"/>
          </ac:cxnSpMkLst>
        </pc:cxnChg>
        <pc:cxnChg chg="del mod topLvl">
          <ac:chgData name="久瑠美 土井" userId="9e67ba71-c777-4f6e-8a28-c17952988ac7" providerId="ADAL" clId="{5B3C0689-C031-4E1E-BA18-14DA1798C7E4}" dt="2023-02-27T07:00:02.312" v="6737" actId="478"/>
          <ac:cxnSpMkLst>
            <pc:docMk/>
            <pc:sldMk cId="1164864007" sldId="305"/>
            <ac:cxnSpMk id="39" creationId="{20873A9F-2D35-805B-982F-847AA67983E6}"/>
          </ac:cxnSpMkLst>
        </pc:cxnChg>
        <pc:cxnChg chg="del mod topLvl">
          <ac:chgData name="久瑠美 土井" userId="9e67ba71-c777-4f6e-8a28-c17952988ac7" providerId="ADAL" clId="{5B3C0689-C031-4E1E-BA18-14DA1798C7E4}" dt="2023-02-27T06:59:59.205" v="6734" actId="478"/>
          <ac:cxnSpMkLst>
            <pc:docMk/>
            <pc:sldMk cId="1164864007" sldId="305"/>
            <ac:cxnSpMk id="40" creationId="{9EEE47CC-571D-4795-B0F3-791871A3728A}"/>
          </ac:cxnSpMkLst>
        </pc:cxnChg>
        <pc:cxnChg chg="del mod topLvl">
          <ac:chgData name="久瑠美 土井" userId="9e67ba71-c777-4f6e-8a28-c17952988ac7" providerId="ADAL" clId="{5B3C0689-C031-4E1E-BA18-14DA1798C7E4}" dt="2023-02-27T06:59:53.845" v="6731" actId="478"/>
          <ac:cxnSpMkLst>
            <pc:docMk/>
            <pc:sldMk cId="1164864007" sldId="305"/>
            <ac:cxnSpMk id="45" creationId="{EB1A62E0-D903-15C9-7141-D389EE061C55}"/>
          </ac:cxnSpMkLst>
        </pc:cxnChg>
      </pc:sldChg>
      <pc:sldChg chg="addSp delSp modSp add mod">
        <pc:chgData name="久瑠美 土井" userId="9e67ba71-c777-4f6e-8a28-c17952988ac7" providerId="ADAL" clId="{5B3C0689-C031-4E1E-BA18-14DA1798C7E4}" dt="2023-02-27T06:59:06.930" v="6724" actId="164"/>
        <pc:sldMkLst>
          <pc:docMk/>
          <pc:sldMk cId="4097290484" sldId="306"/>
        </pc:sldMkLst>
        <pc:spChg chg="add del mod topLvl">
          <ac:chgData name="久瑠美 土井" userId="9e67ba71-c777-4f6e-8a28-c17952988ac7" providerId="ADAL" clId="{5B3C0689-C031-4E1E-BA18-14DA1798C7E4}" dt="2023-02-27T06:59:06.930" v="6724" actId="164"/>
          <ac:spMkLst>
            <pc:docMk/>
            <pc:sldMk cId="4097290484" sldId="306"/>
            <ac:spMk id="4" creationId="{2B5E508F-A56B-8362-221B-2B0502A56871}"/>
          </ac:spMkLst>
        </pc:spChg>
        <pc:spChg chg="mod">
          <ac:chgData name="久瑠美 土井" userId="9e67ba71-c777-4f6e-8a28-c17952988ac7" providerId="ADAL" clId="{5B3C0689-C031-4E1E-BA18-14DA1798C7E4}" dt="2023-02-27T06:58:15.091" v="6709" actId="165"/>
          <ac:spMkLst>
            <pc:docMk/>
            <pc:sldMk cId="4097290484" sldId="306"/>
            <ac:spMk id="21" creationId="{DBBEAD12-47AA-8702-FB4F-FA01C901572D}"/>
          </ac:spMkLst>
        </pc:spChg>
        <pc:spChg chg="mod">
          <ac:chgData name="久瑠美 土井" userId="9e67ba71-c777-4f6e-8a28-c17952988ac7" providerId="ADAL" clId="{5B3C0689-C031-4E1E-BA18-14DA1798C7E4}" dt="2023-02-27T06:58:15.091" v="6709" actId="165"/>
          <ac:spMkLst>
            <pc:docMk/>
            <pc:sldMk cId="4097290484" sldId="306"/>
            <ac:spMk id="22" creationId="{A4CBC092-464C-FF77-08C4-10F96F00C43F}"/>
          </ac:spMkLst>
        </pc:spChg>
        <pc:spChg chg="mod">
          <ac:chgData name="久瑠美 土井" userId="9e67ba71-c777-4f6e-8a28-c17952988ac7" providerId="ADAL" clId="{5B3C0689-C031-4E1E-BA18-14DA1798C7E4}" dt="2023-02-27T06:58:15.091" v="6709" actId="165"/>
          <ac:spMkLst>
            <pc:docMk/>
            <pc:sldMk cId="4097290484" sldId="306"/>
            <ac:spMk id="23" creationId="{6275E082-F3EC-D9F3-336D-3584E454197E}"/>
          </ac:spMkLst>
        </pc:spChg>
        <pc:spChg chg="mod">
          <ac:chgData name="久瑠美 土井" userId="9e67ba71-c777-4f6e-8a28-c17952988ac7" providerId="ADAL" clId="{5B3C0689-C031-4E1E-BA18-14DA1798C7E4}" dt="2023-02-27T06:58:15.091" v="6709" actId="165"/>
          <ac:spMkLst>
            <pc:docMk/>
            <pc:sldMk cId="4097290484" sldId="306"/>
            <ac:spMk id="24" creationId="{8BD5C67A-F540-65E3-B7C8-FBC6B3A90234}"/>
          </ac:spMkLst>
        </pc:spChg>
        <pc:spChg chg="mod">
          <ac:chgData name="久瑠美 土井" userId="9e67ba71-c777-4f6e-8a28-c17952988ac7" providerId="ADAL" clId="{5B3C0689-C031-4E1E-BA18-14DA1798C7E4}" dt="2023-02-27T06:58:15.091" v="6709" actId="165"/>
          <ac:spMkLst>
            <pc:docMk/>
            <pc:sldMk cId="4097290484" sldId="306"/>
            <ac:spMk id="30" creationId="{4A254553-E08F-2CBC-216F-E4CBF4E3D73D}"/>
          </ac:spMkLst>
        </pc:spChg>
        <pc:spChg chg="mod">
          <ac:chgData name="久瑠美 土井" userId="9e67ba71-c777-4f6e-8a28-c17952988ac7" providerId="ADAL" clId="{5B3C0689-C031-4E1E-BA18-14DA1798C7E4}" dt="2023-02-27T06:58:15.091" v="6709" actId="165"/>
          <ac:spMkLst>
            <pc:docMk/>
            <pc:sldMk cId="4097290484" sldId="306"/>
            <ac:spMk id="31" creationId="{2EE8D654-6834-22B4-6333-7AA429AD38B7}"/>
          </ac:spMkLst>
        </pc:spChg>
        <pc:spChg chg="mod">
          <ac:chgData name="久瑠美 土井" userId="9e67ba71-c777-4f6e-8a28-c17952988ac7" providerId="ADAL" clId="{5B3C0689-C031-4E1E-BA18-14DA1798C7E4}" dt="2023-02-27T06:58:15.091" v="6709" actId="165"/>
          <ac:spMkLst>
            <pc:docMk/>
            <pc:sldMk cId="4097290484" sldId="306"/>
            <ac:spMk id="32" creationId="{2A1D9C9D-BCAA-A10B-A97E-C2E8E1928376}"/>
          </ac:spMkLst>
        </pc:spChg>
        <pc:spChg chg="mod">
          <ac:chgData name="久瑠美 土井" userId="9e67ba71-c777-4f6e-8a28-c17952988ac7" providerId="ADAL" clId="{5B3C0689-C031-4E1E-BA18-14DA1798C7E4}" dt="2023-02-27T06:58:15.091" v="6709" actId="165"/>
          <ac:spMkLst>
            <pc:docMk/>
            <pc:sldMk cId="4097290484" sldId="306"/>
            <ac:spMk id="33" creationId="{6C35E33C-AC4C-AAC2-1140-C97798EE9019}"/>
          </ac:spMkLst>
        </pc:spChg>
        <pc:spChg chg="mod">
          <ac:chgData name="久瑠美 土井" userId="9e67ba71-c777-4f6e-8a28-c17952988ac7" providerId="ADAL" clId="{5B3C0689-C031-4E1E-BA18-14DA1798C7E4}" dt="2023-02-27T06:58:15.091" v="6709" actId="165"/>
          <ac:spMkLst>
            <pc:docMk/>
            <pc:sldMk cId="4097290484" sldId="306"/>
            <ac:spMk id="35" creationId="{BE462530-79D3-D977-E392-1E465CF04195}"/>
          </ac:spMkLst>
        </pc:spChg>
        <pc:spChg chg="mod topLvl">
          <ac:chgData name="久瑠美 土井" userId="9e67ba71-c777-4f6e-8a28-c17952988ac7" providerId="ADAL" clId="{5B3C0689-C031-4E1E-BA18-14DA1798C7E4}" dt="2023-02-27T06:59:06.930" v="6724" actId="164"/>
          <ac:spMkLst>
            <pc:docMk/>
            <pc:sldMk cId="4097290484" sldId="306"/>
            <ac:spMk id="36" creationId="{6FEA97F0-216A-387D-608B-C8196E9FCC7B}"/>
          </ac:spMkLst>
        </pc:spChg>
        <pc:spChg chg="mod topLvl">
          <ac:chgData name="久瑠美 土井" userId="9e67ba71-c777-4f6e-8a28-c17952988ac7" providerId="ADAL" clId="{5B3C0689-C031-4E1E-BA18-14DA1798C7E4}" dt="2023-02-27T06:59:06.930" v="6724" actId="164"/>
          <ac:spMkLst>
            <pc:docMk/>
            <pc:sldMk cId="4097290484" sldId="306"/>
            <ac:spMk id="41" creationId="{9E0241B1-871D-E38B-42F0-945150337216}"/>
          </ac:spMkLst>
        </pc:spChg>
        <pc:spChg chg="mod topLvl">
          <ac:chgData name="久瑠美 土井" userId="9e67ba71-c777-4f6e-8a28-c17952988ac7" providerId="ADAL" clId="{5B3C0689-C031-4E1E-BA18-14DA1798C7E4}" dt="2023-02-27T06:59:06.930" v="6724" actId="164"/>
          <ac:spMkLst>
            <pc:docMk/>
            <pc:sldMk cId="4097290484" sldId="306"/>
            <ac:spMk id="42" creationId="{9C3DBD4F-0702-047A-5DE0-729A72D6E1C1}"/>
          </ac:spMkLst>
        </pc:spChg>
        <pc:spChg chg="mod topLvl">
          <ac:chgData name="久瑠美 土井" userId="9e67ba71-c777-4f6e-8a28-c17952988ac7" providerId="ADAL" clId="{5B3C0689-C031-4E1E-BA18-14DA1798C7E4}" dt="2023-02-27T06:59:06.930" v="6724" actId="164"/>
          <ac:spMkLst>
            <pc:docMk/>
            <pc:sldMk cId="4097290484" sldId="306"/>
            <ac:spMk id="43" creationId="{0C3079D6-4933-7B68-88D8-F4CA8FE13528}"/>
          </ac:spMkLst>
        </pc:spChg>
        <pc:spChg chg="mod topLvl">
          <ac:chgData name="久瑠美 土井" userId="9e67ba71-c777-4f6e-8a28-c17952988ac7" providerId="ADAL" clId="{5B3C0689-C031-4E1E-BA18-14DA1798C7E4}" dt="2023-02-27T06:59:06.930" v="6724" actId="164"/>
          <ac:spMkLst>
            <pc:docMk/>
            <pc:sldMk cId="4097290484" sldId="306"/>
            <ac:spMk id="44" creationId="{5CD69C3C-44A9-D8C4-8287-EE49AA1BC3B2}"/>
          </ac:spMkLst>
        </pc:spChg>
        <pc:spChg chg="del mod topLvl">
          <ac:chgData name="久瑠美 土井" userId="9e67ba71-c777-4f6e-8a28-c17952988ac7" providerId="ADAL" clId="{5B3C0689-C031-4E1E-BA18-14DA1798C7E4}" dt="2023-02-27T06:58:23.138" v="6715" actId="478"/>
          <ac:spMkLst>
            <pc:docMk/>
            <pc:sldMk cId="4097290484" sldId="306"/>
            <ac:spMk id="46" creationId="{B4FE842A-6366-C962-883E-D2A0E595BBE2}"/>
          </ac:spMkLst>
        </pc:spChg>
        <pc:spChg chg="del mod topLvl">
          <ac:chgData name="久瑠美 土井" userId="9e67ba71-c777-4f6e-8a28-c17952988ac7" providerId="ADAL" clId="{5B3C0689-C031-4E1E-BA18-14DA1798C7E4}" dt="2023-02-27T06:58:26.653" v="6716" actId="478"/>
          <ac:spMkLst>
            <pc:docMk/>
            <pc:sldMk cId="4097290484" sldId="306"/>
            <ac:spMk id="47" creationId="{820C9B57-374F-1733-B639-C4B52D3DE9F2}"/>
          </ac:spMkLst>
        </pc:spChg>
        <pc:spChg chg="del mod topLvl">
          <ac:chgData name="久瑠美 土井" userId="9e67ba71-c777-4f6e-8a28-c17952988ac7" providerId="ADAL" clId="{5B3C0689-C031-4E1E-BA18-14DA1798C7E4}" dt="2023-02-27T06:58:18.934" v="6712" actId="478"/>
          <ac:spMkLst>
            <pc:docMk/>
            <pc:sldMk cId="4097290484" sldId="306"/>
            <ac:spMk id="48" creationId="{9BA89119-FB71-94F7-C146-6E9FE93FE0ED}"/>
          </ac:spMkLst>
        </pc:spChg>
        <pc:spChg chg="del mod topLvl">
          <ac:chgData name="久瑠美 土井" userId="9e67ba71-c777-4f6e-8a28-c17952988ac7" providerId="ADAL" clId="{5B3C0689-C031-4E1E-BA18-14DA1798C7E4}" dt="2023-02-27T06:58:20.737" v="6713" actId="478"/>
          <ac:spMkLst>
            <pc:docMk/>
            <pc:sldMk cId="4097290484" sldId="306"/>
            <ac:spMk id="49" creationId="{E4E9FBFD-D0A7-0E36-03F8-2994D721CCEA}"/>
          </ac:spMkLst>
        </pc:spChg>
        <pc:spChg chg="del mod topLvl">
          <ac:chgData name="久瑠美 土井" userId="9e67ba71-c777-4f6e-8a28-c17952988ac7" providerId="ADAL" clId="{5B3C0689-C031-4E1E-BA18-14DA1798C7E4}" dt="2023-02-27T06:58:51.719" v="6723" actId="478"/>
          <ac:spMkLst>
            <pc:docMk/>
            <pc:sldMk cId="4097290484" sldId="306"/>
            <ac:spMk id="51" creationId="{D5A86661-6CF9-FCB4-ABC3-633DC033AE79}"/>
          </ac:spMkLst>
        </pc:spChg>
        <pc:spChg chg="del mod topLvl">
          <ac:chgData name="久瑠美 土井" userId="9e67ba71-c777-4f6e-8a28-c17952988ac7" providerId="ADAL" clId="{5B3C0689-C031-4E1E-BA18-14DA1798C7E4}" dt="2023-02-27T06:58:28.274" v="6717" actId="478"/>
          <ac:spMkLst>
            <pc:docMk/>
            <pc:sldMk cId="4097290484" sldId="306"/>
            <ac:spMk id="52" creationId="{E4181B8E-23BC-C013-F275-DB30B036743A}"/>
          </ac:spMkLst>
        </pc:spChg>
        <pc:grpChg chg="add mod">
          <ac:chgData name="久瑠美 土井" userId="9e67ba71-c777-4f6e-8a28-c17952988ac7" providerId="ADAL" clId="{5B3C0689-C031-4E1E-BA18-14DA1798C7E4}" dt="2023-02-27T06:59:06.930" v="6724" actId="164"/>
          <ac:grpSpMkLst>
            <pc:docMk/>
            <pc:sldMk cId="4097290484" sldId="306"/>
            <ac:grpSpMk id="3" creationId="{FBD49469-C9D0-694B-8AB3-1F0E714568EF}"/>
          </ac:grpSpMkLst>
        </pc:grpChg>
        <pc:grpChg chg="mod topLvl">
          <ac:chgData name="久瑠美 土井" userId="9e67ba71-c777-4f6e-8a28-c17952988ac7" providerId="ADAL" clId="{5B3C0689-C031-4E1E-BA18-14DA1798C7E4}" dt="2023-02-27T06:59:06.930" v="6724" actId="164"/>
          <ac:grpSpMkLst>
            <pc:docMk/>
            <pc:sldMk cId="4097290484" sldId="306"/>
            <ac:grpSpMk id="5" creationId="{45DA112A-61DB-3B5F-4D68-C13FFC74DEEC}"/>
          </ac:grpSpMkLst>
        </pc:grpChg>
        <pc:grpChg chg="del mod topLvl">
          <ac:chgData name="久瑠美 土井" userId="9e67ba71-c777-4f6e-8a28-c17952988ac7" providerId="ADAL" clId="{5B3C0689-C031-4E1E-BA18-14DA1798C7E4}" dt="2023-02-27T06:58:16.943" v="6710" actId="478"/>
          <ac:grpSpMkLst>
            <pc:docMk/>
            <pc:sldMk cId="4097290484" sldId="306"/>
            <ac:grpSpMk id="15" creationId="{272C1898-A365-3770-10FB-BBE367A6E23C}"/>
          </ac:grpSpMkLst>
        </pc:grpChg>
        <pc:grpChg chg="del mod topLvl">
          <ac:chgData name="久瑠美 土井" userId="9e67ba71-c777-4f6e-8a28-c17952988ac7" providerId="ADAL" clId="{5B3C0689-C031-4E1E-BA18-14DA1798C7E4}" dt="2023-02-27T06:58:17.760" v="6711" actId="478"/>
          <ac:grpSpMkLst>
            <pc:docMk/>
            <pc:sldMk cId="4097290484" sldId="306"/>
            <ac:grpSpMk id="25" creationId="{09C87131-771E-8D3D-417A-70240A237CC6}"/>
          </ac:grpSpMkLst>
        </pc:grpChg>
        <pc:grpChg chg="del mod topLvl">
          <ac:chgData name="久瑠美 土井" userId="9e67ba71-c777-4f6e-8a28-c17952988ac7" providerId="ADAL" clId="{5B3C0689-C031-4E1E-BA18-14DA1798C7E4}" dt="2023-02-27T06:58:15.091" v="6709" actId="165"/>
          <ac:grpSpMkLst>
            <pc:docMk/>
            <pc:sldMk cId="4097290484" sldId="306"/>
            <ac:grpSpMk id="50" creationId="{5E27F41C-2B3C-D531-B886-A1935B4666E1}"/>
          </ac:grpSpMkLst>
        </pc:grpChg>
        <pc:grpChg chg="add del">
          <ac:chgData name="久瑠美 土井" userId="9e67ba71-c777-4f6e-8a28-c17952988ac7" providerId="ADAL" clId="{5B3C0689-C031-4E1E-BA18-14DA1798C7E4}" dt="2023-02-27T06:58:11.995" v="6708" actId="165"/>
          <ac:grpSpMkLst>
            <pc:docMk/>
            <pc:sldMk cId="4097290484" sldId="306"/>
            <ac:grpSpMk id="53" creationId="{CF0E8B18-F67A-FA93-0DAF-34A085B76C60}"/>
          </ac:grpSpMkLst>
        </pc:grp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6" creationId="{AC5F4C8E-A2CA-F383-8A5A-06C91D3E067A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7" creationId="{24D427B0-1D56-D6DB-1444-CD3307DF9926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8" creationId="{4C2C221A-81C2-B295-7698-2520BB219743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9" creationId="{D58E9996-EE3C-869C-8005-D529E58201F9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10" creationId="{FCB94102-DC50-D3EE-C65D-8AAB509E4188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11" creationId="{D348BD57-01C8-F485-BC03-8D5915AFE790}"/>
          </ac:picMkLst>
        </pc:picChg>
        <pc:picChg chg="del">
          <ac:chgData name="久瑠美 土井" userId="9e67ba71-c777-4f6e-8a28-c17952988ac7" providerId="ADAL" clId="{5B3C0689-C031-4E1E-BA18-14DA1798C7E4}" dt="2023-02-27T06:57:59.952" v="6705" actId="478"/>
          <ac:picMkLst>
            <pc:docMk/>
            <pc:sldMk cId="4097290484" sldId="306"/>
            <ac:picMk id="16" creationId="{D41A0901-2167-043E-8C1C-8875746E56BC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17" creationId="{DBC3ADAC-6EAF-07CB-1E26-91C50594C50D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18" creationId="{09D9285A-58F2-C167-34E7-F4B2B9840E9C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19" creationId="{208E8847-B604-DB48-616C-AF55E7D38F14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20" creationId="{FC7BF12D-7023-6AA2-2EDE-53D29CB36986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26" creationId="{505559D8-FCD5-6979-A853-0D9F6F5B9495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27" creationId="{ED44A1A1-11FD-A114-A9A8-3F6148E2D0F3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28" creationId="{1D386B3F-B4E0-B205-7159-0F01DD8436FD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29" creationId="{B81710BA-3831-D9DC-1016-4A00A5B40C28}"/>
          </ac:picMkLst>
        </pc:picChg>
        <pc:picChg chg="mod">
          <ac:chgData name="久瑠美 土井" userId="9e67ba71-c777-4f6e-8a28-c17952988ac7" providerId="ADAL" clId="{5B3C0689-C031-4E1E-BA18-14DA1798C7E4}" dt="2023-02-27T06:58:15.091" v="6709" actId="165"/>
          <ac:picMkLst>
            <pc:docMk/>
            <pc:sldMk cId="4097290484" sldId="306"/>
            <ac:picMk id="34" creationId="{CF24E600-D276-FBEA-AEF5-AF10BA5D90EC}"/>
          </ac:picMkLst>
        </pc:picChg>
        <pc:cxnChg chg="mod">
          <ac:chgData name="久瑠美 土井" userId="9e67ba71-c777-4f6e-8a28-c17952988ac7" providerId="ADAL" clId="{5B3C0689-C031-4E1E-BA18-14DA1798C7E4}" dt="2023-02-27T06:58:15.091" v="6709" actId="165"/>
          <ac:cxnSpMkLst>
            <pc:docMk/>
            <pc:sldMk cId="4097290484" sldId="306"/>
            <ac:cxnSpMk id="12" creationId="{633E9CD7-5B6E-50CB-79EB-414CD4B70CCF}"/>
          </ac:cxnSpMkLst>
        </pc:cxnChg>
        <pc:cxnChg chg="mod">
          <ac:chgData name="久瑠美 土井" userId="9e67ba71-c777-4f6e-8a28-c17952988ac7" providerId="ADAL" clId="{5B3C0689-C031-4E1E-BA18-14DA1798C7E4}" dt="2023-02-27T06:58:15.091" v="6709" actId="165"/>
          <ac:cxnSpMkLst>
            <pc:docMk/>
            <pc:sldMk cId="4097290484" sldId="306"/>
            <ac:cxnSpMk id="13" creationId="{765F81CB-2336-69C7-0D5B-D5FD16F69591}"/>
          </ac:cxnSpMkLst>
        </pc:cxnChg>
        <pc:cxnChg chg="mod">
          <ac:chgData name="久瑠美 土井" userId="9e67ba71-c777-4f6e-8a28-c17952988ac7" providerId="ADAL" clId="{5B3C0689-C031-4E1E-BA18-14DA1798C7E4}" dt="2023-02-27T06:58:15.091" v="6709" actId="165"/>
          <ac:cxnSpMkLst>
            <pc:docMk/>
            <pc:sldMk cId="4097290484" sldId="306"/>
            <ac:cxnSpMk id="14" creationId="{F36B83DC-6F36-A485-A3C7-735CC191CCC0}"/>
          </ac:cxnSpMkLst>
        </pc:cxnChg>
        <pc:cxnChg chg="mod topLvl">
          <ac:chgData name="久瑠美 土井" userId="9e67ba71-c777-4f6e-8a28-c17952988ac7" providerId="ADAL" clId="{5B3C0689-C031-4E1E-BA18-14DA1798C7E4}" dt="2023-02-27T06:59:06.930" v="6724" actId="164"/>
          <ac:cxnSpMkLst>
            <pc:docMk/>
            <pc:sldMk cId="4097290484" sldId="306"/>
            <ac:cxnSpMk id="37" creationId="{C82491C2-66C1-327E-3B78-5E1EF8F62A56}"/>
          </ac:cxnSpMkLst>
        </pc:cxnChg>
        <pc:cxnChg chg="mod topLvl">
          <ac:chgData name="久瑠美 土井" userId="9e67ba71-c777-4f6e-8a28-c17952988ac7" providerId="ADAL" clId="{5B3C0689-C031-4E1E-BA18-14DA1798C7E4}" dt="2023-02-27T06:59:06.930" v="6724" actId="164"/>
          <ac:cxnSpMkLst>
            <pc:docMk/>
            <pc:sldMk cId="4097290484" sldId="306"/>
            <ac:cxnSpMk id="38" creationId="{E328ED6F-A308-22C4-E43F-1301CBB181DC}"/>
          </ac:cxnSpMkLst>
        </pc:cxnChg>
        <pc:cxnChg chg="mod topLvl">
          <ac:chgData name="久瑠美 土井" userId="9e67ba71-c777-4f6e-8a28-c17952988ac7" providerId="ADAL" clId="{5B3C0689-C031-4E1E-BA18-14DA1798C7E4}" dt="2023-02-27T06:59:06.930" v="6724" actId="164"/>
          <ac:cxnSpMkLst>
            <pc:docMk/>
            <pc:sldMk cId="4097290484" sldId="306"/>
            <ac:cxnSpMk id="39" creationId="{20873A9F-2D35-805B-982F-847AA67983E6}"/>
          </ac:cxnSpMkLst>
        </pc:cxnChg>
        <pc:cxnChg chg="mod topLvl">
          <ac:chgData name="久瑠美 土井" userId="9e67ba71-c777-4f6e-8a28-c17952988ac7" providerId="ADAL" clId="{5B3C0689-C031-4E1E-BA18-14DA1798C7E4}" dt="2023-02-27T06:59:06.930" v="6724" actId="164"/>
          <ac:cxnSpMkLst>
            <pc:docMk/>
            <pc:sldMk cId="4097290484" sldId="306"/>
            <ac:cxnSpMk id="40" creationId="{9EEE47CC-571D-4795-B0F3-791871A3728A}"/>
          </ac:cxnSpMkLst>
        </pc:cxnChg>
        <pc:cxnChg chg="mod topLvl">
          <ac:chgData name="久瑠美 土井" userId="9e67ba71-c777-4f6e-8a28-c17952988ac7" providerId="ADAL" clId="{5B3C0689-C031-4E1E-BA18-14DA1798C7E4}" dt="2023-02-27T06:59:06.930" v="6724" actId="164"/>
          <ac:cxnSpMkLst>
            <pc:docMk/>
            <pc:sldMk cId="4097290484" sldId="306"/>
            <ac:cxnSpMk id="45" creationId="{EB1A62E0-D903-15C9-7141-D389EE061C55}"/>
          </ac:cxnSpMkLst>
        </pc:cxnChg>
      </pc:sldChg>
      <pc:sldChg chg="addSp delSp modSp add mod">
        <pc:chgData name="久瑠美 土井" userId="9e67ba71-c777-4f6e-8a28-c17952988ac7" providerId="ADAL" clId="{5B3C0689-C031-4E1E-BA18-14DA1798C7E4}" dt="2023-02-27T08:17:17.711" v="6923" actId="1076"/>
        <pc:sldMkLst>
          <pc:docMk/>
          <pc:sldMk cId="2932135849" sldId="307"/>
        </pc:sldMkLst>
        <pc:spChg chg="mod">
          <ac:chgData name="久瑠美 土井" userId="9e67ba71-c777-4f6e-8a28-c17952988ac7" providerId="ADAL" clId="{5B3C0689-C031-4E1E-BA18-14DA1798C7E4}" dt="2023-02-27T07:51:08.548" v="6790" actId="1076"/>
          <ac:spMkLst>
            <pc:docMk/>
            <pc:sldMk cId="2932135849" sldId="307"/>
            <ac:spMk id="10" creationId="{C5E58E82-DE30-85A7-7BDA-16B42FC9CD53}"/>
          </ac:spMkLst>
        </pc:spChg>
        <pc:spChg chg="mod">
          <ac:chgData name="久瑠美 土井" userId="9e67ba71-c777-4f6e-8a28-c17952988ac7" providerId="ADAL" clId="{5B3C0689-C031-4E1E-BA18-14DA1798C7E4}" dt="2023-02-27T07:54:03.625" v="6889" actId="1076"/>
          <ac:spMkLst>
            <pc:docMk/>
            <pc:sldMk cId="2932135849" sldId="307"/>
            <ac:spMk id="13" creationId="{C9ADB1E4-18F1-C66C-25D5-DE6E52B3C442}"/>
          </ac:spMkLst>
        </pc:spChg>
        <pc:spChg chg="mod">
          <ac:chgData name="久瑠美 土井" userId="9e67ba71-c777-4f6e-8a28-c17952988ac7" providerId="ADAL" clId="{5B3C0689-C031-4E1E-BA18-14DA1798C7E4}" dt="2023-02-27T08:15:54.166" v="6910" actId="1038"/>
          <ac:spMkLst>
            <pc:docMk/>
            <pc:sldMk cId="2932135849" sldId="307"/>
            <ac:spMk id="14" creationId="{39E58607-2E16-3D0C-73F6-AB36A9B7A878}"/>
          </ac:spMkLst>
        </pc:spChg>
        <pc:spChg chg="mod">
          <ac:chgData name="久瑠美 土井" userId="9e67ba71-c777-4f6e-8a28-c17952988ac7" providerId="ADAL" clId="{5B3C0689-C031-4E1E-BA18-14DA1798C7E4}" dt="2023-02-27T08:17:06.107" v="6921" actId="14100"/>
          <ac:spMkLst>
            <pc:docMk/>
            <pc:sldMk cId="2932135849" sldId="307"/>
            <ac:spMk id="15" creationId="{07FAEF0F-D30A-43B2-C81F-70DE5984D9D6}"/>
          </ac:spMkLst>
        </pc:spChg>
        <pc:spChg chg="add mod">
          <ac:chgData name="久瑠美 土井" userId="9e67ba71-c777-4f6e-8a28-c17952988ac7" providerId="ADAL" clId="{5B3C0689-C031-4E1E-BA18-14DA1798C7E4}" dt="2023-02-27T08:17:16.012" v="6922" actId="164"/>
          <ac:spMkLst>
            <pc:docMk/>
            <pc:sldMk cId="2932135849" sldId="307"/>
            <ac:spMk id="18" creationId="{0FFA7569-D5BD-6D3B-2F3E-30668A9602C3}"/>
          </ac:spMkLst>
        </pc:spChg>
        <pc:spChg chg="add mod">
          <ac:chgData name="久瑠美 土井" userId="9e67ba71-c777-4f6e-8a28-c17952988ac7" providerId="ADAL" clId="{5B3C0689-C031-4E1E-BA18-14DA1798C7E4}" dt="2023-02-27T08:17:16.012" v="6922" actId="164"/>
          <ac:spMkLst>
            <pc:docMk/>
            <pc:sldMk cId="2932135849" sldId="307"/>
            <ac:spMk id="19" creationId="{231B468D-C6D6-5F49-8AAC-AE140C81418E}"/>
          </ac:spMkLst>
        </pc:spChg>
        <pc:spChg chg="add del mod">
          <ac:chgData name="久瑠美 土井" userId="9e67ba71-c777-4f6e-8a28-c17952988ac7" providerId="ADAL" clId="{5B3C0689-C031-4E1E-BA18-14DA1798C7E4}" dt="2023-02-27T08:16:17.612" v="6916" actId="767"/>
          <ac:spMkLst>
            <pc:docMk/>
            <pc:sldMk cId="2932135849" sldId="307"/>
            <ac:spMk id="20" creationId="{C3DC0339-AF91-1485-31F5-D3EA922A7C9A}"/>
          </ac:spMkLst>
        </pc:spChg>
        <pc:grpChg chg="mod">
          <ac:chgData name="久瑠美 土井" userId="9e67ba71-c777-4f6e-8a28-c17952988ac7" providerId="ADAL" clId="{5B3C0689-C031-4E1E-BA18-14DA1798C7E4}" dt="2023-02-27T08:17:16.012" v="6922" actId="164"/>
          <ac:grpSpMkLst>
            <pc:docMk/>
            <pc:sldMk cId="2932135849" sldId="307"/>
            <ac:grpSpMk id="16" creationId="{7FECF978-21D2-C5A4-6303-3BE4E002CD7B}"/>
          </ac:grpSpMkLst>
        </pc:grpChg>
        <pc:grpChg chg="add mod">
          <ac:chgData name="久瑠美 土井" userId="9e67ba71-c777-4f6e-8a28-c17952988ac7" providerId="ADAL" clId="{5B3C0689-C031-4E1E-BA18-14DA1798C7E4}" dt="2023-02-27T08:17:17.711" v="6923" actId="1076"/>
          <ac:grpSpMkLst>
            <pc:docMk/>
            <pc:sldMk cId="2932135849" sldId="307"/>
            <ac:grpSpMk id="21" creationId="{13CFDC24-B568-D420-8D5B-99FDDA4AED12}"/>
          </ac:grpSpMkLst>
        </pc:grpChg>
        <pc:picChg chg="add mod modCrop">
          <ac:chgData name="久瑠美 土井" userId="9e67ba71-c777-4f6e-8a28-c17952988ac7" providerId="ADAL" clId="{5B3C0689-C031-4E1E-BA18-14DA1798C7E4}" dt="2023-02-27T08:17:16.012" v="6922" actId="164"/>
          <ac:picMkLst>
            <pc:docMk/>
            <pc:sldMk cId="2932135849" sldId="307"/>
            <ac:picMk id="3" creationId="{48618541-A45B-4A29-6717-48A0423094B8}"/>
          </ac:picMkLst>
        </pc:picChg>
        <pc:picChg chg="mod modCrop">
          <ac:chgData name="久瑠美 土井" userId="9e67ba71-c777-4f6e-8a28-c17952988ac7" providerId="ADAL" clId="{5B3C0689-C031-4E1E-BA18-14DA1798C7E4}" dt="2023-02-27T07:51:08.548" v="6790" actId="1076"/>
          <ac:picMkLst>
            <pc:docMk/>
            <pc:sldMk cId="2932135849" sldId="307"/>
            <ac:picMk id="4" creationId="{E6E8F0FB-5E7C-22E4-A731-9F1539BF5E1E}"/>
          </ac:picMkLst>
        </pc:picChg>
        <pc:picChg chg="add mod modCrop">
          <ac:chgData name="久瑠美 土井" userId="9e67ba71-c777-4f6e-8a28-c17952988ac7" providerId="ADAL" clId="{5B3C0689-C031-4E1E-BA18-14DA1798C7E4}" dt="2023-02-27T08:17:16.012" v="6922" actId="164"/>
          <ac:picMkLst>
            <pc:docMk/>
            <pc:sldMk cId="2932135849" sldId="307"/>
            <ac:picMk id="5" creationId="{CB1C3010-6183-93BC-9C4A-4D6B5CA42D86}"/>
          </ac:picMkLst>
        </pc:picChg>
        <pc:picChg chg="mod modCrop">
          <ac:chgData name="久瑠美 土井" userId="9e67ba71-c777-4f6e-8a28-c17952988ac7" providerId="ADAL" clId="{5B3C0689-C031-4E1E-BA18-14DA1798C7E4}" dt="2023-02-27T07:53:54.317" v="6888" actId="1037"/>
          <ac:picMkLst>
            <pc:docMk/>
            <pc:sldMk cId="2932135849" sldId="307"/>
            <ac:picMk id="6" creationId="{D3E033CD-8EA6-FC70-BDB9-F16A9BA38A26}"/>
          </ac:picMkLst>
        </pc:picChg>
        <pc:picChg chg="mod modCrop">
          <ac:chgData name="久瑠美 土井" userId="9e67ba71-c777-4f6e-8a28-c17952988ac7" providerId="ADAL" clId="{5B3C0689-C031-4E1E-BA18-14DA1798C7E4}" dt="2023-02-27T07:53:30.042" v="6874" actId="1076"/>
          <ac:picMkLst>
            <pc:docMk/>
            <pc:sldMk cId="2932135849" sldId="307"/>
            <ac:picMk id="7" creationId="{0B4DDC59-12B1-8D1F-D272-39234AF67F46}"/>
          </ac:picMkLst>
        </pc:picChg>
        <pc:picChg chg="add mod modCrop">
          <ac:chgData name="久瑠美 土井" userId="9e67ba71-c777-4f6e-8a28-c17952988ac7" providerId="ADAL" clId="{5B3C0689-C031-4E1E-BA18-14DA1798C7E4}" dt="2023-02-27T08:17:16.012" v="6922" actId="164"/>
          <ac:picMkLst>
            <pc:docMk/>
            <pc:sldMk cId="2932135849" sldId="307"/>
            <ac:picMk id="8" creationId="{3F79FADE-C446-0FAC-C92D-3BF2ED6B9C36}"/>
          </ac:picMkLst>
        </pc:picChg>
        <pc:picChg chg="mod">
          <ac:chgData name="久瑠美 土井" userId="9e67ba71-c777-4f6e-8a28-c17952988ac7" providerId="ADAL" clId="{5B3C0689-C031-4E1E-BA18-14DA1798C7E4}" dt="2023-02-27T08:15:45.435" v="6900" actId="1076"/>
          <ac:picMkLst>
            <pc:docMk/>
            <pc:sldMk cId="2932135849" sldId="307"/>
            <ac:picMk id="9" creationId="{FD93C96D-AE10-97BF-8981-C4C03C18CF56}"/>
          </ac:picMkLst>
        </pc:picChg>
        <pc:picChg chg="add mod modCrop">
          <ac:chgData name="久瑠美 土井" userId="9e67ba71-c777-4f6e-8a28-c17952988ac7" providerId="ADAL" clId="{5B3C0689-C031-4E1E-BA18-14DA1798C7E4}" dt="2023-02-27T08:17:16.012" v="6922" actId="164"/>
          <ac:picMkLst>
            <pc:docMk/>
            <pc:sldMk cId="2932135849" sldId="307"/>
            <ac:picMk id="17" creationId="{3CC915B5-4F86-BFD1-2E68-BBFA989BE2B1}"/>
          </ac:picMkLst>
        </pc:picChg>
      </pc:sldChg>
      <pc:sldMasterChg chg="delSldLayout">
        <pc:chgData name="久瑠美 土井" userId="9e67ba71-c777-4f6e-8a28-c17952988ac7" providerId="ADAL" clId="{5B3C0689-C031-4E1E-BA18-14DA1798C7E4}" dt="2023-01-15T10:52:27.759" v="1" actId="47"/>
        <pc:sldMasterMkLst>
          <pc:docMk/>
          <pc:sldMasterMk cId="3741027436" sldId="2147483660"/>
        </pc:sldMasterMkLst>
        <pc:sldLayoutChg chg="del">
          <pc:chgData name="久瑠美 土井" userId="9e67ba71-c777-4f6e-8a28-c17952988ac7" providerId="ADAL" clId="{5B3C0689-C031-4E1E-BA18-14DA1798C7E4}" dt="2023-01-15T10:52:27.759" v="1" actId="47"/>
          <pc:sldLayoutMkLst>
            <pc:docMk/>
            <pc:sldMasterMk cId="3741027436" sldId="2147483660"/>
            <pc:sldLayoutMk cId="4232793620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61958-E1F8-4AE9-9DAD-F116A52CE4BE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71E23-3F63-407A-809F-18D1199C18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446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1E23-3F63-407A-809F-18D1199C188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415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Ｃｒありの合体遅いときといまのおぺれーしょんでは合体速度は同じ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 err="1"/>
              <a:t>Brec</a:t>
            </a:r>
            <a:r>
              <a:rPr kumimoji="1" lang="ja-JP" altLang="en-US" dirty="0"/>
              <a:t>やガイド磁場は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1E23-3F63-407A-809F-18D1199C1882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68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999523" y="1520792"/>
            <a:ext cx="7144953" cy="3375900"/>
          </a:xfrm>
          <a:noFill/>
          <a:ln w="38100">
            <a:noFill/>
          </a:ln>
        </p:spPr>
        <p:txBody>
          <a:bodyPr lIns="274320" rIns="274320" anchor="ctr" anchorCtr="1">
            <a:noAutofit/>
          </a:bodyPr>
          <a:lstStyle>
            <a:lvl1pPr algn="l">
              <a:lnSpc>
                <a:spcPct val="100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523" y="705050"/>
            <a:ext cx="7144952" cy="815742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932627-5036-CAEF-336D-89EB31E34D85}"/>
              </a:ext>
            </a:extLst>
          </p:cNvPr>
          <p:cNvSpPr/>
          <p:nvPr/>
        </p:nvSpPr>
        <p:spPr>
          <a:xfrm>
            <a:off x="0" y="1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3885207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046D3EE8-B1F5-C5EA-6CF7-59FF116340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537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97395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937260"/>
            <a:ext cx="4648867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288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82" y="827774"/>
            <a:ext cx="8518275" cy="43887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2938CEB-E38F-C7EE-F04F-EC4584839406}"/>
              </a:ext>
            </a:extLst>
          </p:cNvPr>
          <p:cNvSpPr/>
          <p:nvPr/>
        </p:nvSpPr>
        <p:spPr>
          <a:xfrm>
            <a:off x="312863" y="5581289"/>
            <a:ext cx="8518275" cy="1047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D2E1A54-AF1E-CF5F-D2C4-2EDC4B7853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1" y="5589143"/>
            <a:ext cx="8118158" cy="1046401"/>
          </a:xfrm>
          <a:noFill/>
          <a:ln w="28575">
            <a:noFill/>
          </a:ln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9" name="スライド番号プレースホルダー 12">
            <a:extLst>
              <a:ext uri="{FF2B5EF4-FFF2-40B4-BE49-F238E27FC236}">
                <a16:creationId xmlns:a16="http://schemas.microsoft.com/office/drawing/2014/main" id="{5BE9B325-AA6F-453E-A9D3-F6512E6E5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0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18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09FD6B9-8CD0-A741-AD12-FD6B8DBC44D0}"/>
              </a:ext>
            </a:extLst>
          </p:cNvPr>
          <p:cNvSpPr/>
          <p:nvPr/>
        </p:nvSpPr>
        <p:spPr>
          <a:xfrm>
            <a:off x="0" y="1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971389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396" y="822892"/>
            <a:ext cx="4072827" cy="42540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696" y="822892"/>
            <a:ext cx="4122908" cy="42540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4" name="テキスト プレースホルダー 4">
            <a:extLst>
              <a:ext uri="{FF2B5EF4-FFF2-40B4-BE49-F238E27FC236}">
                <a16:creationId xmlns:a16="http://schemas.microsoft.com/office/drawing/2014/main" id="{6F6B095F-BD92-6FBF-FFC8-2CB57920C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0080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396" y="812180"/>
            <a:ext cx="407282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396" y="1641996"/>
            <a:ext cx="4072826" cy="34538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695" y="1641996"/>
            <a:ext cx="4122910" cy="345382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28695" y="812180"/>
            <a:ext cx="4139159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6238816"/>
            <a:ext cx="2065310" cy="323968"/>
          </a:xfrm>
          <a:prstGeom prst="rect">
            <a:avLst/>
          </a:prstGeom>
        </p:spPr>
        <p:txBody>
          <a:bodyPr/>
          <a:lstStyle/>
          <a:p>
            <a:fld id="{9B07E9E9-E31F-4582-A3DC-887082537DBC}" type="datetimeFigureOut">
              <a:rPr kumimoji="1" lang="ja-JP" altLang="en-US" smtClean="0"/>
              <a:t>2023/2/27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05C0FC21-6438-F546-73BD-63AC262BC1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3688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97F109EA-7FFC-6F2E-05C3-7485927357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5" name="スライド番号プレースホルダー 12">
            <a:extLst>
              <a:ext uri="{FF2B5EF4-FFF2-40B4-BE49-F238E27FC236}">
                <a16:creationId xmlns:a16="http://schemas.microsoft.com/office/drawing/2014/main" id="{6D2DE4DB-D8E8-4CD1-9168-C8DFBD612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0" y="188260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3298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79" y="1"/>
            <a:ext cx="8845821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0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860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2243829"/>
            <a:ext cx="3364992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439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2243828"/>
            <a:ext cx="337124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43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98179" y="1"/>
            <a:ext cx="8845821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46" y="827774"/>
            <a:ext cx="8518275" cy="44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687" y="6643396"/>
            <a:ext cx="8594370" cy="214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none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4541F17B-929F-9DDE-1184-03A6DFD80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0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C63E967-4DC3-F588-B217-6D9BD43BB6C5}"/>
              </a:ext>
            </a:extLst>
          </p:cNvPr>
          <p:cNvSpPr/>
          <p:nvPr/>
        </p:nvSpPr>
        <p:spPr>
          <a:xfrm>
            <a:off x="0" y="1"/>
            <a:ext cx="9144000" cy="827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374102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1650" b="1" kern="1200" cap="none" spc="150" baseline="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8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5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0" Type="http://schemas.openxmlformats.org/officeDocument/2006/relationships/image" Target="../media/image37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image" Target="../media/image80.png"/><Relationship Id="rId10" Type="http://schemas.openxmlformats.org/officeDocument/2006/relationships/image" Target="../media/image130.png"/><Relationship Id="rId4" Type="http://schemas.openxmlformats.org/officeDocument/2006/relationships/image" Target="../media/image7.png"/><Relationship Id="rId9" Type="http://schemas.openxmlformats.org/officeDocument/2006/relationships/image" Target="../media/image120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AB7DB3-F0E1-B444-092A-AA419430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C81218AA-5706-595D-51CD-076B3683647E}"/>
              </a:ext>
            </a:extLst>
          </p:cNvPr>
          <p:cNvGrpSpPr/>
          <p:nvPr/>
        </p:nvGrpSpPr>
        <p:grpSpPr>
          <a:xfrm>
            <a:off x="1148080" y="375920"/>
            <a:ext cx="6329911" cy="5189981"/>
            <a:chOff x="1148080" y="375920"/>
            <a:chExt cx="6329911" cy="5189981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71A49386-3E1B-DDE8-1A13-93034D181418}"/>
                </a:ext>
              </a:extLst>
            </p:cNvPr>
            <p:cNvGrpSpPr/>
            <p:nvPr/>
          </p:nvGrpSpPr>
          <p:grpSpPr>
            <a:xfrm>
              <a:off x="1148081" y="375920"/>
              <a:ext cx="6329910" cy="5189981"/>
              <a:chOff x="1148081" y="375920"/>
              <a:chExt cx="6329910" cy="5189981"/>
            </a:xfrm>
          </p:grpSpPr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D5FE04B0-9B51-1676-1315-977FCE83C613}"/>
                  </a:ext>
                </a:extLst>
              </p:cNvPr>
              <p:cNvSpPr/>
              <p:nvPr/>
            </p:nvSpPr>
            <p:spPr>
              <a:xfrm>
                <a:off x="1148081" y="375920"/>
                <a:ext cx="6329909" cy="51899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" name="図 3" descr="ロゴ&#10;&#10;自動的に生成された説明">
                <a:extLst>
                  <a:ext uri="{FF2B5EF4-FFF2-40B4-BE49-F238E27FC236}">
                    <a16:creationId xmlns:a16="http://schemas.microsoft.com/office/drawing/2014/main" id="{38438C7A-9B6D-9DFF-57F9-11FABA1D5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8081" y="454753"/>
                <a:ext cx="3190314" cy="5111148"/>
              </a:xfrm>
              <a:prstGeom prst="rect">
                <a:avLst/>
              </a:prstGeom>
            </p:spPr>
          </p:pic>
          <p:pic>
            <p:nvPicPr>
              <p:cNvPr id="6" name="図 5" descr="グラフ, 折れ線グラフ&#10;&#10;自動的に生成された説明">
                <a:extLst>
                  <a:ext uri="{FF2B5EF4-FFF2-40B4-BE49-F238E27FC236}">
                    <a16:creationId xmlns:a16="http://schemas.microsoft.com/office/drawing/2014/main" id="{4E7DEEC0-48F6-31CD-7788-52AA4A8B1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2165783"/>
                <a:ext cx="2905991" cy="2905991"/>
              </a:xfrm>
              <a:prstGeom prst="rect">
                <a:avLst/>
              </a:prstGeom>
            </p:spPr>
          </p:pic>
        </p:grp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983795BC-7CDE-D771-7846-B4A2AD6695A4}"/>
                </a:ext>
              </a:extLst>
            </p:cNvPr>
            <p:cNvSpPr txBox="1"/>
            <p:nvPr/>
          </p:nvSpPr>
          <p:spPr bwMode="black">
            <a:xfrm>
              <a:off x="1148080" y="554806"/>
              <a:ext cx="701504" cy="176714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(</a:t>
              </a:r>
              <a:r>
                <a:rPr kumimoji="1" lang="en-US" altLang="ja-JP" sz="2000" dirty="0" err="1"/>
                <a:t>i</a:t>
              </a:r>
              <a:r>
                <a:rPr kumimoji="1" lang="en-US" altLang="ja-JP" sz="2000" dirty="0"/>
                <a:t>)</a:t>
              </a:r>
              <a:endParaRPr kumimoji="1" lang="ja-JP" altLang="en-US" sz="20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7FCD44B8-B77D-7CFB-8A1B-DCB230481604}"/>
                </a:ext>
              </a:extLst>
            </p:cNvPr>
            <p:cNvSpPr txBox="1"/>
            <p:nvPr/>
          </p:nvSpPr>
          <p:spPr bwMode="black">
            <a:xfrm>
              <a:off x="4572000" y="554806"/>
              <a:ext cx="701504" cy="176714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(ii)</a:t>
              </a:r>
              <a:endParaRPr kumimoji="1" lang="ja-JP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8508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3726EF-8472-6434-D491-E482EF00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磁場計測点</a:t>
            </a:r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9A9DC405-D2EB-8F61-9175-B33DB2BA78D9}"/>
              </a:ext>
            </a:extLst>
          </p:cNvPr>
          <p:cNvGrpSpPr/>
          <p:nvPr/>
        </p:nvGrpSpPr>
        <p:grpSpPr>
          <a:xfrm>
            <a:off x="-1653436" y="1600253"/>
            <a:ext cx="12262981" cy="4963385"/>
            <a:chOff x="-1653436" y="1600253"/>
            <a:chExt cx="12262981" cy="4963385"/>
          </a:xfrm>
        </p:grpSpPr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id="{D782067E-CE61-336A-D02D-87E6F8EDEC91}"/>
                </a:ext>
              </a:extLst>
            </p:cNvPr>
            <p:cNvSpPr/>
            <p:nvPr/>
          </p:nvSpPr>
          <p:spPr>
            <a:xfrm>
              <a:off x="-1653436" y="1600253"/>
              <a:ext cx="12262981" cy="4963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7601B9D3-1AAA-F662-E0C7-FB82371196A7}"/>
                </a:ext>
              </a:extLst>
            </p:cNvPr>
            <p:cNvGrpSpPr/>
            <p:nvPr/>
          </p:nvGrpSpPr>
          <p:grpSpPr>
            <a:xfrm>
              <a:off x="3092276" y="3533476"/>
              <a:ext cx="2822598" cy="1340907"/>
              <a:chOff x="1686126" y="1338784"/>
              <a:chExt cx="1335932" cy="528950"/>
            </a:xfrm>
          </p:grpSpPr>
          <p:sp>
            <p:nvSpPr>
              <p:cNvPr id="73" name="フリーフォーム: 図形 72">
                <a:extLst>
                  <a:ext uri="{FF2B5EF4-FFF2-40B4-BE49-F238E27FC236}">
                    <a16:creationId xmlns:a16="http://schemas.microsoft.com/office/drawing/2014/main" id="{B545AD56-AC86-93C1-691C-E75B3190C8FC}"/>
                  </a:ext>
                </a:extLst>
              </p:cNvPr>
              <p:cNvSpPr/>
              <p:nvPr/>
            </p:nvSpPr>
            <p:spPr>
              <a:xfrm>
                <a:off x="1686126" y="1338784"/>
                <a:ext cx="1335932" cy="528950"/>
              </a:xfrm>
              <a:custGeom>
                <a:avLst/>
                <a:gdLst>
                  <a:gd name="connsiteX0" fmla="*/ 106096 w 1399500"/>
                  <a:gd name="connsiteY0" fmla="*/ 528612 h 564218"/>
                  <a:gd name="connsiteX1" fmla="*/ 667057 w 1399500"/>
                  <a:gd name="connsiteY1" fmla="*/ 541582 h 564218"/>
                  <a:gd name="connsiteX2" fmla="*/ 1318811 w 1399500"/>
                  <a:gd name="connsiteY2" fmla="*/ 548067 h 564218"/>
                  <a:gd name="connsiteX3" fmla="*/ 1380419 w 1399500"/>
                  <a:gd name="connsiteY3" fmla="*/ 311361 h 564218"/>
                  <a:gd name="connsiteX4" fmla="*/ 1237747 w 1399500"/>
                  <a:gd name="connsiteY4" fmla="*/ 68169 h 564218"/>
                  <a:gd name="connsiteX5" fmla="*/ 1062649 w 1399500"/>
                  <a:gd name="connsiteY5" fmla="*/ 76 h 564218"/>
                  <a:gd name="connsiteX6" fmla="*/ 855125 w 1399500"/>
                  <a:gd name="connsiteY6" fmla="*/ 55199 h 564218"/>
                  <a:gd name="connsiteX7" fmla="*/ 709211 w 1399500"/>
                  <a:gd name="connsiteY7" fmla="*/ 77897 h 564218"/>
                  <a:gd name="connsiteX8" fmla="*/ 563296 w 1399500"/>
                  <a:gd name="connsiteY8" fmla="*/ 68169 h 564218"/>
                  <a:gd name="connsiteX9" fmla="*/ 323347 w 1399500"/>
                  <a:gd name="connsiteY9" fmla="*/ 76 h 564218"/>
                  <a:gd name="connsiteX10" fmla="*/ 174189 w 1399500"/>
                  <a:gd name="connsiteY10" fmla="*/ 77897 h 564218"/>
                  <a:gd name="connsiteX11" fmla="*/ 2334 w 1399500"/>
                  <a:gd name="connsiteY11" fmla="*/ 405395 h 564218"/>
                  <a:gd name="connsiteX12" fmla="*/ 106096 w 1399500"/>
                  <a:gd name="connsiteY12" fmla="*/ 528612 h 564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9500" h="564218">
                    <a:moveTo>
                      <a:pt x="106096" y="528612"/>
                    </a:moveTo>
                    <a:cubicBezTo>
                      <a:pt x="216883" y="551310"/>
                      <a:pt x="667057" y="541582"/>
                      <a:pt x="667057" y="541582"/>
                    </a:cubicBezTo>
                    <a:cubicBezTo>
                      <a:pt x="869176" y="544824"/>
                      <a:pt x="1199917" y="586437"/>
                      <a:pt x="1318811" y="548067"/>
                    </a:cubicBezTo>
                    <a:cubicBezTo>
                      <a:pt x="1437705" y="509697"/>
                      <a:pt x="1393930" y="391344"/>
                      <a:pt x="1380419" y="311361"/>
                    </a:cubicBezTo>
                    <a:cubicBezTo>
                      <a:pt x="1366908" y="231378"/>
                      <a:pt x="1290709" y="120050"/>
                      <a:pt x="1237747" y="68169"/>
                    </a:cubicBezTo>
                    <a:cubicBezTo>
                      <a:pt x="1184785" y="16288"/>
                      <a:pt x="1126419" y="2238"/>
                      <a:pt x="1062649" y="76"/>
                    </a:cubicBezTo>
                    <a:cubicBezTo>
                      <a:pt x="998879" y="-2086"/>
                      <a:pt x="914031" y="42229"/>
                      <a:pt x="855125" y="55199"/>
                    </a:cubicBezTo>
                    <a:cubicBezTo>
                      <a:pt x="796219" y="68169"/>
                      <a:pt x="757849" y="75735"/>
                      <a:pt x="709211" y="77897"/>
                    </a:cubicBezTo>
                    <a:cubicBezTo>
                      <a:pt x="660573" y="80059"/>
                      <a:pt x="627607" y="81139"/>
                      <a:pt x="563296" y="68169"/>
                    </a:cubicBezTo>
                    <a:cubicBezTo>
                      <a:pt x="498985" y="55199"/>
                      <a:pt x="388198" y="-1545"/>
                      <a:pt x="323347" y="76"/>
                    </a:cubicBezTo>
                    <a:cubicBezTo>
                      <a:pt x="258496" y="1697"/>
                      <a:pt x="227691" y="10344"/>
                      <a:pt x="174189" y="77897"/>
                    </a:cubicBezTo>
                    <a:cubicBezTo>
                      <a:pt x="120687" y="145450"/>
                      <a:pt x="8819" y="328114"/>
                      <a:pt x="2334" y="405395"/>
                    </a:cubicBezTo>
                    <a:cubicBezTo>
                      <a:pt x="-4151" y="482676"/>
                      <a:pt x="-4691" y="505914"/>
                      <a:pt x="106096" y="528612"/>
                    </a:cubicBezTo>
                    <a:close/>
                  </a:path>
                </a:pathLst>
              </a:custGeom>
              <a:solidFill>
                <a:srgbClr val="E5E5F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フリーフォーム: 図形 63">
                <a:extLst>
                  <a:ext uri="{FF2B5EF4-FFF2-40B4-BE49-F238E27FC236}">
                    <a16:creationId xmlns:a16="http://schemas.microsoft.com/office/drawing/2014/main" id="{9263AFA9-3A24-89A9-ECCE-84EEF3D23D5E}"/>
                  </a:ext>
                </a:extLst>
              </p:cNvPr>
              <p:cNvSpPr/>
              <p:nvPr/>
            </p:nvSpPr>
            <p:spPr>
              <a:xfrm rot="187971">
                <a:off x="1875719" y="1477143"/>
                <a:ext cx="362265" cy="262043"/>
              </a:xfrm>
              <a:custGeom>
                <a:avLst/>
                <a:gdLst>
                  <a:gd name="connsiteX0" fmla="*/ 502219 w 637249"/>
                  <a:gd name="connsiteY0" fmla="*/ 379267 h 388920"/>
                  <a:gd name="connsiteX1" fmla="*/ 242024 w 637249"/>
                  <a:gd name="connsiteY1" fmla="*/ 386701 h 388920"/>
                  <a:gd name="connsiteX2" fmla="*/ 19000 w 637249"/>
                  <a:gd name="connsiteY2" fmla="*/ 349530 h 388920"/>
                  <a:gd name="connsiteX3" fmla="*/ 26434 w 637249"/>
                  <a:gd name="connsiteY3" fmla="*/ 208281 h 388920"/>
                  <a:gd name="connsiteX4" fmla="*/ 145380 w 637249"/>
                  <a:gd name="connsiteY4" fmla="*/ 67032 h 388920"/>
                  <a:gd name="connsiteX5" fmla="*/ 286629 w 637249"/>
                  <a:gd name="connsiteY5" fmla="*/ 125 h 388920"/>
                  <a:gd name="connsiteX6" fmla="*/ 517088 w 637249"/>
                  <a:gd name="connsiteY6" fmla="*/ 81901 h 388920"/>
                  <a:gd name="connsiteX7" fmla="*/ 621166 w 637249"/>
                  <a:gd name="connsiteY7" fmla="*/ 223150 h 388920"/>
                  <a:gd name="connsiteX8" fmla="*/ 628600 w 637249"/>
                  <a:gd name="connsiteY8" fmla="*/ 334662 h 388920"/>
                  <a:gd name="connsiteX9" fmla="*/ 502219 w 637249"/>
                  <a:gd name="connsiteY9" fmla="*/ 379267 h 38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7249" h="388920">
                    <a:moveTo>
                      <a:pt x="502219" y="379267"/>
                    </a:moveTo>
                    <a:cubicBezTo>
                      <a:pt x="437790" y="387940"/>
                      <a:pt x="322560" y="391657"/>
                      <a:pt x="242024" y="386701"/>
                    </a:cubicBezTo>
                    <a:cubicBezTo>
                      <a:pt x="161488" y="381745"/>
                      <a:pt x="54932" y="379267"/>
                      <a:pt x="19000" y="349530"/>
                    </a:cubicBezTo>
                    <a:cubicBezTo>
                      <a:pt x="-16932" y="319793"/>
                      <a:pt x="5371" y="255364"/>
                      <a:pt x="26434" y="208281"/>
                    </a:cubicBezTo>
                    <a:cubicBezTo>
                      <a:pt x="47497" y="161198"/>
                      <a:pt x="102014" y="101725"/>
                      <a:pt x="145380" y="67032"/>
                    </a:cubicBezTo>
                    <a:cubicBezTo>
                      <a:pt x="188746" y="32339"/>
                      <a:pt x="224678" y="-2353"/>
                      <a:pt x="286629" y="125"/>
                    </a:cubicBezTo>
                    <a:cubicBezTo>
                      <a:pt x="348580" y="2603"/>
                      <a:pt x="461332" y="44730"/>
                      <a:pt x="517088" y="81901"/>
                    </a:cubicBezTo>
                    <a:cubicBezTo>
                      <a:pt x="572844" y="119072"/>
                      <a:pt x="602581" y="181023"/>
                      <a:pt x="621166" y="223150"/>
                    </a:cubicBezTo>
                    <a:cubicBezTo>
                      <a:pt x="639751" y="265277"/>
                      <a:pt x="642229" y="312360"/>
                      <a:pt x="628600" y="334662"/>
                    </a:cubicBezTo>
                    <a:cubicBezTo>
                      <a:pt x="614971" y="356964"/>
                      <a:pt x="566648" y="370594"/>
                      <a:pt x="502219" y="37926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6" name="フリーフォーム: 図形 65">
                <a:extLst>
                  <a:ext uri="{FF2B5EF4-FFF2-40B4-BE49-F238E27FC236}">
                    <a16:creationId xmlns:a16="http://schemas.microsoft.com/office/drawing/2014/main" id="{457D0FBD-FB19-6A6E-9F7B-476A73297CD4}"/>
                  </a:ext>
                </a:extLst>
              </p:cNvPr>
              <p:cNvSpPr/>
              <p:nvPr/>
            </p:nvSpPr>
            <p:spPr>
              <a:xfrm rot="187971">
                <a:off x="1956521" y="1539504"/>
                <a:ext cx="209865" cy="139815"/>
              </a:xfrm>
              <a:custGeom>
                <a:avLst/>
                <a:gdLst>
                  <a:gd name="connsiteX0" fmla="*/ 502219 w 637249"/>
                  <a:gd name="connsiteY0" fmla="*/ 379267 h 388920"/>
                  <a:gd name="connsiteX1" fmla="*/ 242024 w 637249"/>
                  <a:gd name="connsiteY1" fmla="*/ 386701 h 388920"/>
                  <a:gd name="connsiteX2" fmla="*/ 19000 w 637249"/>
                  <a:gd name="connsiteY2" fmla="*/ 349530 h 388920"/>
                  <a:gd name="connsiteX3" fmla="*/ 26434 w 637249"/>
                  <a:gd name="connsiteY3" fmla="*/ 208281 h 388920"/>
                  <a:gd name="connsiteX4" fmla="*/ 145380 w 637249"/>
                  <a:gd name="connsiteY4" fmla="*/ 67032 h 388920"/>
                  <a:gd name="connsiteX5" fmla="*/ 286629 w 637249"/>
                  <a:gd name="connsiteY5" fmla="*/ 125 h 388920"/>
                  <a:gd name="connsiteX6" fmla="*/ 517088 w 637249"/>
                  <a:gd name="connsiteY6" fmla="*/ 81901 h 388920"/>
                  <a:gd name="connsiteX7" fmla="*/ 621166 w 637249"/>
                  <a:gd name="connsiteY7" fmla="*/ 223150 h 388920"/>
                  <a:gd name="connsiteX8" fmla="*/ 628600 w 637249"/>
                  <a:gd name="connsiteY8" fmla="*/ 334662 h 388920"/>
                  <a:gd name="connsiteX9" fmla="*/ 502219 w 637249"/>
                  <a:gd name="connsiteY9" fmla="*/ 379267 h 38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7249" h="388920">
                    <a:moveTo>
                      <a:pt x="502219" y="379267"/>
                    </a:moveTo>
                    <a:cubicBezTo>
                      <a:pt x="437790" y="387940"/>
                      <a:pt x="322560" y="391657"/>
                      <a:pt x="242024" y="386701"/>
                    </a:cubicBezTo>
                    <a:cubicBezTo>
                      <a:pt x="161488" y="381745"/>
                      <a:pt x="54932" y="379267"/>
                      <a:pt x="19000" y="349530"/>
                    </a:cubicBezTo>
                    <a:cubicBezTo>
                      <a:pt x="-16932" y="319793"/>
                      <a:pt x="5371" y="255364"/>
                      <a:pt x="26434" y="208281"/>
                    </a:cubicBezTo>
                    <a:cubicBezTo>
                      <a:pt x="47497" y="161198"/>
                      <a:pt x="102014" y="101725"/>
                      <a:pt x="145380" y="67032"/>
                    </a:cubicBezTo>
                    <a:cubicBezTo>
                      <a:pt x="188746" y="32339"/>
                      <a:pt x="224678" y="-2353"/>
                      <a:pt x="286629" y="125"/>
                    </a:cubicBezTo>
                    <a:cubicBezTo>
                      <a:pt x="348580" y="2603"/>
                      <a:pt x="461332" y="44730"/>
                      <a:pt x="517088" y="81901"/>
                    </a:cubicBezTo>
                    <a:cubicBezTo>
                      <a:pt x="572844" y="119072"/>
                      <a:pt x="602581" y="181023"/>
                      <a:pt x="621166" y="223150"/>
                    </a:cubicBezTo>
                    <a:cubicBezTo>
                      <a:pt x="639751" y="265277"/>
                      <a:pt x="642229" y="312360"/>
                      <a:pt x="628600" y="334662"/>
                    </a:cubicBezTo>
                    <a:cubicBezTo>
                      <a:pt x="614971" y="356964"/>
                      <a:pt x="566648" y="370594"/>
                      <a:pt x="502219" y="37926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フリーフォーム: 図形 66">
                <a:extLst>
                  <a:ext uri="{FF2B5EF4-FFF2-40B4-BE49-F238E27FC236}">
                    <a16:creationId xmlns:a16="http://schemas.microsoft.com/office/drawing/2014/main" id="{A1F83EC5-2F56-5850-239B-47FEABA62048}"/>
                  </a:ext>
                </a:extLst>
              </p:cNvPr>
              <p:cNvSpPr/>
              <p:nvPr/>
            </p:nvSpPr>
            <p:spPr>
              <a:xfrm rot="187971">
                <a:off x="1796376" y="1400002"/>
                <a:ext cx="557719" cy="406100"/>
              </a:xfrm>
              <a:custGeom>
                <a:avLst/>
                <a:gdLst>
                  <a:gd name="connsiteX0" fmla="*/ 502219 w 637249"/>
                  <a:gd name="connsiteY0" fmla="*/ 379267 h 388920"/>
                  <a:gd name="connsiteX1" fmla="*/ 242024 w 637249"/>
                  <a:gd name="connsiteY1" fmla="*/ 386701 h 388920"/>
                  <a:gd name="connsiteX2" fmla="*/ 19000 w 637249"/>
                  <a:gd name="connsiteY2" fmla="*/ 349530 h 388920"/>
                  <a:gd name="connsiteX3" fmla="*/ 26434 w 637249"/>
                  <a:gd name="connsiteY3" fmla="*/ 208281 h 388920"/>
                  <a:gd name="connsiteX4" fmla="*/ 145380 w 637249"/>
                  <a:gd name="connsiteY4" fmla="*/ 67032 h 388920"/>
                  <a:gd name="connsiteX5" fmla="*/ 286629 w 637249"/>
                  <a:gd name="connsiteY5" fmla="*/ 125 h 388920"/>
                  <a:gd name="connsiteX6" fmla="*/ 517088 w 637249"/>
                  <a:gd name="connsiteY6" fmla="*/ 81901 h 388920"/>
                  <a:gd name="connsiteX7" fmla="*/ 621166 w 637249"/>
                  <a:gd name="connsiteY7" fmla="*/ 223150 h 388920"/>
                  <a:gd name="connsiteX8" fmla="*/ 628600 w 637249"/>
                  <a:gd name="connsiteY8" fmla="*/ 334662 h 388920"/>
                  <a:gd name="connsiteX9" fmla="*/ 502219 w 637249"/>
                  <a:gd name="connsiteY9" fmla="*/ 379267 h 38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7249" h="388920">
                    <a:moveTo>
                      <a:pt x="502219" y="379267"/>
                    </a:moveTo>
                    <a:cubicBezTo>
                      <a:pt x="437790" y="387940"/>
                      <a:pt x="322560" y="391657"/>
                      <a:pt x="242024" y="386701"/>
                    </a:cubicBezTo>
                    <a:cubicBezTo>
                      <a:pt x="161488" y="381745"/>
                      <a:pt x="54932" y="379267"/>
                      <a:pt x="19000" y="349530"/>
                    </a:cubicBezTo>
                    <a:cubicBezTo>
                      <a:pt x="-16932" y="319793"/>
                      <a:pt x="5371" y="255364"/>
                      <a:pt x="26434" y="208281"/>
                    </a:cubicBezTo>
                    <a:cubicBezTo>
                      <a:pt x="47497" y="161198"/>
                      <a:pt x="102014" y="101725"/>
                      <a:pt x="145380" y="67032"/>
                    </a:cubicBezTo>
                    <a:cubicBezTo>
                      <a:pt x="188746" y="32339"/>
                      <a:pt x="224678" y="-2353"/>
                      <a:pt x="286629" y="125"/>
                    </a:cubicBezTo>
                    <a:cubicBezTo>
                      <a:pt x="348580" y="2603"/>
                      <a:pt x="461332" y="44730"/>
                      <a:pt x="517088" y="81901"/>
                    </a:cubicBezTo>
                    <a:cubicBezTo>
                      <a:pt x="572844" y="119072"/>
                      <a:pt x="602581" y="181023"/>
                      <a:pt x="621166" y="223150"/>
                    </a:cubicBezTo>
                    <a:cubicBezTo>
                      <a:pt x="639751" y="265277"/>
                      <a:pt x="642229" y="312360"/>
                      <a:pt x="628600" y="334662"/>
                    </a:cubicBezTo>
                    <a:cubicBezTo>
                      <a:pt x="614971" y="356964"/>
                      <a:pt x="566648" y="370594"/>
                      <a:pt x="502219" y="37926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フリーフォーム: 図形 67">
                <a:extLst>
                  <a:ext uri="{FF2B5EF4-FFF2-40B4-BE49-F238E27FC236}">
                    <a16:creationId xmlns:a16="http://schemas.microsoft.com/office/drawing/2014/main" id="{96D0CF3F-BE88-1C62-A6BC-0611A05B55AB}"/>
                  </a:ext>
                </a:extLst>
              </p:cNvPr>
              <p:cNvSpPr/>
              <p:nvPr/>
            </p:nvSpPr>
            <p:spPr>
              <a:xfrm flipH="1">
                <a:off x="2478832" y="1477143"/>
                <a:ext cx="362265" cy="262043"/>
              </a:xfrm>
              <a:custGeom>
                <a:avLst/>
                <a:gdLst>
                  <a:gd name="connsiteX0" fmla="*/ 502219 w 637249"/>
                  <a:gd name="connsiteY0" fmla="*/ 379267 h 388920"/>
                  <a:gd name="connsiteX1" fmla="*/ 242024 w 637249"/>
                  <a:gd name="connsiteY1" fmla="*/ 386701 h 388920"/>
                  <a:gd name="connsiteX2" fmla="*/ 19000 w 637249"/>
                  <a:gd name="connsiteY2" fmla="*/ 349530 h 388920"/>
                  <a:gd name="connsiteX3" fmla="*/ 26434 w 637249"/>
                  <a:gd name="connsiteY3" fmla="*/ 208281 h 388920"/>
                  <a:gd name="connsiteX4" fmla="*/ 145380 w 637249"/>
                  <a:gd name="connsiteY4" fmla="*/ 67032 h 388920"/>
                  <a:gd name="connsiteX5" fmla="*/ 286629 w 637249"/>
                  <a:gd name="connsiteY5" fmla="*/ 125 h 388920"/>
                  <a:gd name="connsiteX6" fmla="*/ 517088 w 637249"/>
                  <a:gd name="connsiteY6" fmla="*/ 81901 h 388920"/>
                  <a:gd name="connsiteX7" fmla="*/ 621166 w 637249"/>
                  <a:gd name="connsiteY7" fmla="*/ 223150 h 388920"/>
                  <a:gd name="connsiteX8" fmla="*/ 628600 w 637249"/>
                  <a:gd name="connsiteY8" fmla="*/ 334662 h 388920"/>
                  <a:gd name="connsiteX9" fmla="*/ 502219 w 637249"/>
                  <a:gd name="connsiteY9" fmla="*/ 379267 h 38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7249" h="388920">
                    <a:moveTo>
                      <a:pt x="502219" y="379267"/>
                    </a:moveTo>
                    <a:cubicBezTo>
                      <a:pt x="437790" y="387940"/>
                      <a:pt x="322560" y="391657"/>
                      <a:pt x="242024" y="386701"/>
                    </a:cubicBezTo>
                    <a:cubicBezTo>
                      <a:pt x="161488" y="381745"/>
                      <a:pt x="54932" y="379267"/>
                      <a:pt x="19000" y="349530"/>
                    </a:cubicBezTo>
                    <a:cubicBezTo>
                      <a:pt x="-16932" y="319793"/>
                      <a:pt x="5371" y="255364"/>
                      <a:pt x="26434" y="208281"/>
                    </a:cubicBezTo>
                    <a:cubicBezTo>
                      <a:pt x="47497" y="161198"/>
                      <a:pt x="102014" y="101725"/>
                      <a:pt x="145380" y="67032"/>
                    </a:cubicBezTo>
                    <a:cubicBezTo>
                      <a:pt x="188746" y="32339"/>
                      <a:pt x="224678" y="-2353"/>
                      <a:pt x="286629" y="125"/>
                    </a:cubicBezTo>
                    <a:cubicBezTo>
                      <a:pt x="348580" y="2603"/>
                      <a:pt x="461332" y="44730"/>
                      <a:pt x="517088" y="81901"/>
                    </a:cubicBezTo>
                    <a:cubicBezTo>
                      <a:pt x="572844" y="119072"/>
                      <a:pt x="602581" y="181023"/>
                      <a:pt x="621166" y="223150"/>
                    </a:cubicBezTo>
                    <a:cubicBezTo>
                      <a:pt x="639751" y="265277"/>
                      <a:pt x="642229" y="312360"/>
                      <a:pt x="628600" y="334662"/>
                    </a:cubicBezTo>
                    <a:cubicBezTo>
                      <a:pt x="614971" y="356964"/>
                      <a:pt x="566648" y="370594"/>
                      <a:pt x="502219" y="37926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フリーフォーム: 図形 68">
                <a:extLst>
                  <a:ext uri="{FF2B5EF4-FFF2-40B4-BE49-F238E27FC236}">
                    <a16:creationId xmlns:a16="http://schemas.microsoft.com/office/drawing/2014/main" id="{D1817321-EB3B-B48A-3D2B-AC4D095C9BF9}"/>
                  </a:ext>
                </a:extLst>
              </p:cNvPr>
              <p:cNvSpPr/>
              <p:nvPr/>
            </p:nvSpPr>
            <p:spPr>
              <a:xfrm flipH="1">
                <a:off x="2559634" y="1539504"/>
                <a:ext cx="209865" cy="139815"/>
              </a:xfrm>
              <a:custGeom>
                <a:avLst/>
                <a:gdLst>
                  <a:gd name="connsiteX0" fmla="*/ 502219 w 637249"/>
                  <a:gd name="connsiteY0" fmla="*/ 379267 h 388920"/>
                  <a:gd name="connsiteX1" fmla="*/ 242024 w 637249"/>
                  <a:gd name="connsiteY1" fmla="*/ 386701 h 388920"/>
                  <a:gd name="connsiteX2" fmla="*/ 19000 w 637249"/>
                  <a:gd name="connsiteY2" fmla="*/ 349530 h 388920"/>
                  <a:gd name="connsiteX3" fmla="*/ 26434 w 637249"/>
                  <a:gd name="connsiteY3" fmla="*/ 208281 h 388920"/>
                  <a:gd name="connsiteX4" fmla="*/ 145380 w 637249"/>
                  <a:gd name="connsiteY4" fmla="*/ 67032 h 388920"/>
                  <a:gd name="connsiteX5" fmla="*/ 286629 w 637249"/>
                  <a:gd name="connsiteY5" fmla="*/ 125 h 388920"/>
                  <a:gd name="connsiteX6" fmla="*/ 517088 w 637249"/>
                  <a:gd name="connsiteY6" fmla="*/ 81901 h 388920"/>
                  <a:gd name="connsiteX7" fmla="*/ 621166 w 637249"/>
                  <a:gd name="connsiteY7" fmla="*/ 223150 h 388920"/>
                  <a:gd name="connsiteX8" fmla="*/ 628600 w 637249"/>
                  <a:gd name="connsiteY8" fmla="*/ 334662 h 388920"/>
                  <a:gd name="connsiteX9" fmla="*/ 502219 w 637249"/>
                  <a:gd name="connsiteY9" fmla="*/ 379267 h 38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7249" h="388920">
                    <a:moveTo>
                      <a:pt x="502219" y="379267"/>
                    </a:moveTo>
                    <a:cubicBezTo>
                      <a:pt x="437790" y="387940"/>
                      <a:pt x="322560" y="391657"/>
                      <a:pt x="242024" y="386701"/>
                    </a:cubicBezTo>
                    <a:cubicBezTo>
                      <a:pt x="161488" y="381745"/>
                      <a:pt x="54932" y="379267"/>
                      <a:pt x="19000" y="349530"/>
                    </a:cubicBezTo>
                    <a:cubicBezTo>
                      <a:pt x="-16932" y="319793"/>
                      <a:pt x="5371" y="255364"/>
                      <a:pt x="26434" y="208281"/>
                    </a:cubicBezTo>
                    <a:cubicBezTo>
                      <a:pt x="47497" y="161198"/>
                      <a:pt x="102014" y="101725"/>
                      <a:pt x="145380" y="67032"/>
                    </a:cubicBezTo>
                    <a:cubicBezTo>
                      <a:pt x="188746" y="32339"/>
                      <a:pt x="224678" y="-2353"/>
                      <a:pt x="286629" y="125"/>
                    </a:cubicBezTo>
                    <a:cubicBezTo>
                      <a:pt x="348580" y="2603"/>
                      <a:pt x="461332" y="44730"/>
                      <a:pt x="517088" y="81901"/>
                    </a:cubicBezTo>
                    <a:cubicBezTo>
                      <a:pt x="572844" y="119072"/>
                      <a:pt x="602581" y="181023"/>
                      <a:pt x="621166" y="223150"/>
                    </a:cubicBezTo>
                    <a:cubicBezTo>
                      <a:pt x="639751" y="265277"/>
                      <a:pt x="642229" y="312360"/>
                      <a:pt x="628600" y="334662"/>
                    </a:cubicBezTo>
                    <a:cubicBezTo>
                      <a:pt x="614971" y="356964"/>
                      <a:pt x="566648" y="370594"/>
                      <a:pt x="502219" y="37926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フリーフォーム: 図形 69">
                <a:extLst>
                  <a:ext uri="{FF2B5EF4-FFF2-40B4-BE49-F238E27FC236}">
                    <a16:creationId xmlns:a16="http://schemas.microsoft.com/office/drawing/2014/main" id="{606F59ED-9061-F236-790B-5DD28CC6C616}"/>
                  </a:ext>
                </a:extLst>
              </p:cNvPr>
              <p:cNvSpPr/>
              <p:nvPr/>
            </p:nvSpPr>
            <p:spPr>
              <a:xfrm flipH="1">
                <a:off x="2399489" y="1400002"/>
                <a:ext cx="557719" cy="406100"/>
              </a:xfrm>
              <a:custGeom>
                <a:avLst/>
                <a:gdLst>
                  <a:gd name="connsiteX0" fmla="*/ 502219 w 637249"/>
                  <a:gd name="connsiteY0" fmla="*/ 379267 h 388920"/>
                  <a:gd name="connsiteX1" fmla="*/ 242024 w 637249"/>
                  <a:gd name="connsiteY1" fmla="*/ 386701 h 388920"/>
                  <a:gd name="connsiteX2" fmla="*/ 19000 w 637249"/>
                  <a:gd name="connsiteY2" fmla="*/ 349530 h 388920"/>
                  <a:gd name="connsiteX3" fmla="*/ 26434 w 637249"/>
                  <a:gd name="connsiteY3" fmla="*/ 208281 h 388920"/>
                  <a:gd name="connsiteX4" fmla="*/ 145380 w 637249"/>
                  <a:gd name="connsiteY4" fmla="*/ 67032 h 388920"/>
                  <a:gd name="connsiteX5" fmla="*/ 286629 w 637249"/>
                  <a:gd name="connsiteY5" fmla="*/ 125 h 388920"/>
                  <a:gd name="connsiteX6" fmla="*/ 517088 w 637249"/>
                  <a:gd name="connsiteY6" fmla="*/ 81901 h 388920"/>
                  <a:gd name="connsiteX7" fmla="*/ 621166 w 637249"/>
                  <a:gd name="connsiteY7" fmla="*/ 223150 h 388920"/>
                  <a:gd name="connsiteX8" fmla="*/ 628600 w 637249"/>
                  <a:gd name="connsiteY8" fmla="*/ 334662 h 388920"/>
                  <a:gd name="connsiteX9" fmla="*/ 502219 w 637249"/>
                  <a:gd name="connsiteY9" fmla="*/ 379267 h 38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7249" h="388920">
                    <a:moveTo>
                      <a:pt x="502219" y="379267"/>
                    </a:moveTo>
                    <a:cubicBezTo>
                      <a:pt x="437790" y="387940"/>
                      <a:pt x="322560" y="391657"/>
                      <a:pt x="242024" y="386701"/>
                    </a:cubicBezTo>
                    <a:cubicBezTo>
                      <a:pt x="161488" y="381745"/>
                      <a:pt x="54932" y="379267"/>
                      <a:pt x="19000" y="349530"/>
                    </a:cubicBezTo>
                    <a:cubicBezTo>
                      <a:pt x="-16932" y="319793"/>
                      <a:pt x="5371" y="255364"/>
                      <a:pt x="26434" y="208281"/>
                    </a:cubicBezTo>
                    <a:cubicBezTo>
                      <a:pt x="47497" y="161198"/>
                      <a:pt x="102014" y="101725"/>
                      <a:pt x="145380" y="67032"/>
                    </a:cubicBezTo>
                    <a:cubicBezTo>
                      <a:pt x="188746" y="32339"/>
                      <a:pt x="224678" y="-2353"/>
                      <a:pt x="286629" y="125"/>
                    </a:cubicBezTo>
                    <a:cubicBezTo>
                      <a:pt x="348580" y="2603"/>
                      <a:pt x="461332" y="44730"/>
                      <a:pt x="517088" y="81901"/>
                    </a:cubicBezTo>
                    <a:cubicBezTo>
                      <a:pt x="572844" y="119072"/>
                      <a:pt x="602581" y="181023"/>
                      <a:pt x="621166" y="223150"/>
                    </a:cubicBezTo>
                    <a:cubicBezTo>
                      <a:pt x="639751" y="265277"/>
                      <a:pt x="642229" y="312360"/>
                      <a:pt x="628600" y="334662"/>
                    </a:cubicBezTo>
                    <a:cubicBezTo>
                      <a:pt x="614971" y="356964"/>
                      <a:pt x="566648" y="370594"/>
                      <a:pt x="502219" y="379267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20B36E7-657A-1D51-EED3-8E3FC5685817}"/>
                </a:ext>
              </a:extLst>
            </p:cNvPr>
            <p:cNvSpPr/>
            <p:nvPr/>
          </p:nvSpPr>
          <p:spPr>
            <a:xfrm>
              <a:off x="152400" y="3217104"/>
              <a:ext cx="8713694" cy="22974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2A70DFDA-5699-F0C5-BF09-4DD525ADF2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6415" y="4047139"/>
              <a:ext cx="454741" cy="4600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2CA662CA-5DA9-76AD-8868-8CC730ACE6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99072" y="4043232"/>
              <a:ext cx="454742" cy="46002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F0114ACB-9438-0D1D-3057-BAB55ADE3C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4791" y="3424230"/>
              <a:ext cx="280066" cy="28331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115E9AEB-A6AD-9108-9A99-1F3774F3D2CF}"/>
                </a:ext>
              </a:extLst>
            </p:cNvPr>
            <p:cNvSpPr/>
            <p:nvPr/>
          </p:nvSpPr>
          <p:spPr>
            <a:xfrm>
              <a:off x="-241005" y="5227644"/>
              <a:ext cx="9516980" cy="65263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18">
              <a:extLst>
                <a:ext uri="{FF2B5EF4-FFF2-40B4-BE49-F238E27FC236}">
                  <a16:creationId xmlns:a16="http://schemas.microsoft.com/office/drawing/2014/main" id="{EF689522-1013-3918-4D52-010163FF86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83765" y="3420276"/>
              <a:ext cx="254178" cy="25712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5D6013E8-11D3-6CC5-A86C-7AB502A25B6E}"/>
                </a:ext>
              </a:extLst>
            </p:cNvPr>
            <p:cNvCxnSpPr>
              <a:cxnSpLocks/>
            </p:cNvCxnSpPr>
            <p:nvPr/>
          </p:nvCxnSpPr>
          <p:spPr>
            <a:xfrm>
              <a:off x="4524865" y="2801568"/>
              <a:ext cx="0" cy="244800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E189D162-FECB-0934-F02B-E2EE1C509908}"/>
                </a:ext>
              </a:extLst>
            </p:cNvPr>
            <p:cNvCxnSpPr>
              <a:cxnSpLocks/>
            </p:cNvCxnSpPr>
            <p:nvPr/>
          </p:nvCxnSpPr>
          <p:spPr>
            <a:xfrm>
              <a:off x="4275840" y="2801287"/>
              <a:ext cx="0" cy="244800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A0ECB5C3-D936-5DB9-B5CB-E97F1E0EAD4D}"/>
                </a:ext>
              </a:extLst>
            </p:cNvPr>
            <p:cNvCxnSpPr>
              <a:cxnSpLocks/>
            </p:cNvCxnSpPr>
            <p:nvPr/>
          </p:nvCxnSpPr>
          <p:spPr>
            <a:xfrm>
              <a:off x="4781157" y="2801287"/>
              <a:ext cx="0" cy="244800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6A7E968A-5D66-05FF-453D-5A7EDF5CFA73}"/>
                </a:ext>
              </a:extLst>
            </p:cNvPr>
            <p:cNvCxnSpPr>
              <a:cxnSpLocks/>
            </p:cNvCxnSpPr>
            <p:nvPr/>
          </p:nvCxnSpPr>
          <p:spPr>
            <a:xfrm>
              <a:off x="4652128" y="2809747"/>
              <a:ext cx="0" cy="244800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05FDFFE2-8837-37D4-2C38-61542234CA9C}"/>
                </a:ext>
              </a:extLst>
            </p:cNvPr>
            <p:cNvCxnSpPr>
              <a:cxnSpLocks/>
            </p:cNvCxnSpPr>
            <p:nvPr/>
          </p:nvCxnSpPr>
          <p:spPr>
            <a:xfrm>
              <a:off x="4399174" y="2809747"/>
              <a:ext cx="0" cy="244800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98292144-9694-2B24-0AF1-C4C5347E8DCB}"/>
                </a:ext>
              </a:extLst>
            </p:cNvPr>
            <p:cNvGrpSpPr/>
            <p:nvPr/>
          </p:nvGrpSpPr>
          <p:grpSpPr>
            <a:xfrm>
              <a:off x="-1121370" y="2101534"/>
              <a:ext cx="1883953" cy="885004"/>
              <a:chOff x="-1121370" y="2101534"/>
              <a:chExt cx="1883953" cy="885004"/>
            </a:xfrm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59B096E0-49E9-F865-9643-2535FD7B9C91}"/>
                  </a:ext>
                </a:extLst>
              </p:cNvPr>
              <p:cNvSpPr/>
              <p:nvPr/>
            </p:nvSpPr>
            <p:spPr>
              <a:xfrm>
                <a:off x="-1090890" y="2106236"/>
                <a:ext cx="1831366" cy="8803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B9DE151D-76CD-0912-95D3-A8BC8F0F2A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0890" y="2101534"/>
                <a:ext cx="1853473" cy="8850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2A666C85-19C5-BD30-004E-C8939CB39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121370" y="2101534"/>
                <a:ext cx="1861846" cy="8762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3003CFB0-48F6-7EC4-F584-D614207953CB}"/>
                </a:ext>
              </a:extLst>
            </p:cNvPr>
            <p:cNvGrpSpPr/>
            <p:nvPr/>
          </p:nvGrpSpPr>
          <p:grpSpPr>
            <a:xfrm>
              <a:off x="8270599" y="2141151"/>
              <a:ext cx="1883953" cy="885004"/>
              <a:chOff x="-1121370" y="2101534"/>
              <a:chExt cx="1883953" cy="885004"/>
            </a:xfrm>
          </p:grpSpPr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3A6A5FB5-ABF4-39EE-7D45-2F985A517D6C}"/>
                  </a:ext>
                </a:extLst>
              </p:cNvPr>
              <p:cNvSpPr/>
              <p:nvPr/>
            </p:nvSpPr>
            <p:spPr>
              <a:xfrm>
                <a:off x="-1090890" y="2106236"/>
                <a:ext cx="1831366" cy="88030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1D10D853-12E0-F00E-674C-A5E3976790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0890" y="2101534"/>
                <a:ext cx="1853473" cy="88500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1F0FEDCF-EBC7-EC67-1F69-B6F36CAD8B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121370" y="2101534"/>
                <a:ext cx="1861846" cy="87622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A4748EB7-860C-376F-8429-07027F08D8D8}"/>
                </a:ext>
              </a:extLst>
            </p:cNvPr>
            <p:cNvCxnSpPr/>
            <p:nvPr/>
          </p:nvCxnSpPr>
          <p:spPr>
            <a:xfrm>
              <a:off x="2199072" y="4314511"/>
              <a:ext cx="0" cy="66853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ED43C1C9-4215-28F5-D0D5-7A20A5FA2EE5}"/>
                </a:ext>
              </a:extLst>
            </p:cNvPr>
            <p:cNvCxnSpPr/>
            <p:nvPr/>
          </p:nvCxnSpPr>
          <p:spPr>
            <a:xfrm>
              <a:off x="2653814" y="4295870"/>
              <a:ext cx="0" cy="66853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2CFC1169-88C2-CED4-C92B-443AA953BCAD}"/>
                </a:ext>
              </a:extLst>
            </p:cNvPr>
            <p:cNvCxnSpPr/>
            <p:nvPr/>
          </p:nvCxnSpPr>
          <p:spPr>
            <a:xfrm>
              <a:off x="6366255" y="4281207"/>
              <a:ext cx="0" cy="66853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9D08852B-D6A2-50FC-5AEA-13BC33AE915F}"/>
                </a:ext>
              </a:extLst>
            </p:cNvPr>
            <p:cNvCxnSpPr/>
            <p:nvPr/>
          </p:nvCxnSpPr>
          <p:spPr>
            <a:xfrm>
              <a:off x="6823455" y="4314511"/>
              <a:ext cx="0" cy="66853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211CF254-48AD-5796-A8CB-0AE78DCD94FA}"/>
                </a:ext>
              </a:extLst>
            </p:cNvPr>
            <p:cNvCxnSpPr/>
            <p:nvPr/>
          </p:nvCxnSpPr>
          <p:spPr>
            <a:xfrm>
              <a:off x="5679700" y="3589861"/>
              <a:ext cx="0" cy="66853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9C0532D4-9B95-EB2F-9BDE-0AA830D3F7B9}"/>
                </a:ext>
              </a:extLst>
            </p:cNvPr>
            <p:cNvCxnSpPr/>
            <p:nvPr/>
          </p:nvCxnSpPr>
          <p:spPr>
            <a:xfrm>
              <a:off x="5933611" y="3602237"/>
              <a:ext cx="0" cy="66853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BC37BFDB-8551-191C-E89E-F690D911AC3E}"/>
                </a:ext>
              </a:extLst>
            </p:cNvPr>
            <p:cNvCxnSpPr/>
            <p:nvPr/>
          </p:nvCxnSpPr>
          <p:spPr>
            <a:xfrm>
              <a:off x="3110797" y="3567325"/>
              <a:ext cx="0" cy="66853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D8B8FF8F-522E-19C3-FDCE-103958F19062}"/>
                </a:ext>
              </a:extLst>
            </p:cNvPr>
            <p:cNvCxnSpPr/>
            <p:nvPr/>
          </p:nvCxnSpPr>
          <p:spPr>
            <a:xfrm>
              <a:off x="3385028" y="3579701"/>
              <a:ext cx="0" cy="66853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タイトル 1">
              <a:extLst>
                <a:ext uri="{FF2B5EF4-FFF2-40B4-BE49-F238E27FC236}">
                  <a16:creationId xmlns:a16="http://schemas.microsoft.com/office/drawing/2014/main" id="{C1658BE6-CE0F-6E3F-8661-29AD4333ED23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-326399" y="5873826"/>
              <a:ext cx="2455788" cy="440204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dirty="0">
                  <a:latin typeface="Century" panose="02040604050505020304" pitchFamily="18" charset="0"/>
                </a:rPr>
                <a:t>Central TF Coil</a:t>
              </a:r>
              <a:endParaRPr lang="ja-JP" altLang="en-US" dirty="0">
                <a:latin typeface="Century" panose="02040604050505020304" pitchFamily="18" charset="0"/>
              </a:endParaRPr>
            </a:p>
          </p:txBody>
        </p: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4CA848EE-FECB-2F78-57F5-99DA5D40A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090890" y="5553961"/>
              <a:ext cx="11223335" cy="11609"/>
            </a:xfrm>
            <a:prstGeom prst="line">
              <a:avLst/>
            </a:prstGeom>
            <a:ln w="381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円弧 30">
              <a:extLst>
                <a:ext uri="{FF2B5EF4-FFF2-40B4-BE49-F238E27FC236}">
                  <a16:creationId xmlns:a16="http://schemas.microsoft.com/office/drawing/2014/main" id="{58B5A48F-8BDC-AA0E-E901-905A0927728E}"/>
                </a:ext>
              </a:extLst>
            </p:cNvPr>
            <p:cNvSpPr/>
            <p:nvPr/>
          </p:nvSpPr>
          <p:spPr>
            <a:xfrm flipV="1">
              <a:off x="9491109" y="5167574"/>
              <a:ext cx="341965" cy="749764"/>
            </a:xfrm>
            <a:prstGeom prst="arc">
              <a:avLst>
                <a:gd name="adj1" fmla="val 3902549"/>
                <a:gd name="adj2" fmla="val 19808460"/>
              </a:avLst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CCE60621-696D-5E4C-F56E-AE4174FF0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7614" y="5693260"/>
              <a:ext cx="58383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D9F5DBA9-957D-E2A0-C217-DE51A5616857}"/>
                </a:ext>
              </a:extLst>
            </p:cNvPr>
            <p:cNvCxnSpPr>
              <a:cxnSpLocks/>
            </p:cNvCxnSpPr>
            <p:nvPr/>
          </p:nvCxnSpPr>
          <p:spPr>
            <a:xfrm>
              <a:off x="4457410" y="5325079"/>
              <a:ext cx="0" cy="378900"/>
            </a:xfrm>
            <a:prstGeom prst="line">
              <a:avLst/>
            </a:prstGeom>
            <a:ln w="28575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タイトル 1">
              <a:extLst>
                <a:ext uri="{FF2B5EF4-FFF2-40B4-BE49-F238E27FC236}">
                  <a16:creationId xmlns:a16="http://schemas.microsoft.com/office/drawing/2014/main" id="{DCBBA24E-F537-1322-FC19-92AD4D182700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965331" y="5427371"/>
              <a:ext cx="428362" cy="440204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タイトル 1">
              <a:extLst>
                <a:ext uri="{FF2B5EF4-FFF2-40B4-BE49-F238E27FC236}">
                  <a16:creationId xmlns:a16="http://schemas.microsoft.com/office/drawing/2014/main" id="{B7263CE2-4B3F-591A-1A21-C2861940F95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437947" y="5102252"/>
              <a:ext cx="428362" cy="440204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ja-JP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タイトル 1">
              <a:extLst>
                <a:ext uri="{FF2B5EF4-FFF2-40B4-BE49-F238E27FC236}">
                  <a16:creationId xmlns:a16="http://schemas.microsoft.com/office/drawing/2014/main" id="{4BE0B150-818F-8469-62A8-EBEEBB89CD9D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9768579" y="5542456"/>
              <a:ext cx="428362" cy="440204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dirty="0"/>
                <a:t>θ</a:t>
              </a:r>
              <a:endParaRPr lang="ja-JP" altLang="en-US" dirty="0"/>
            </a:p>
          </p:txBody>
        </p:sp>
        <p:sp>
          <p:nvSpPr>
            <p:cNvPr id="55" name="タイトル 1">
              <a:extLst>
                <a:ext uri="{FF2B5EF4-FFF2-40B4-BE49-F238E27FC236}">
                  <a16:creationId xmlns:a16="http://schemas.microsoft.com/office/drawing/2014/main" id="{C00C7B05-3FDE-34F3-D7E8-E3F1839ACFE0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856878" y="4352519"/>
              <a:ext cx="2490227" cy="200523"/>
            </a:xfrm>
            <a:prstGeom prst="rect">
              <a:avLst/>
            </a:prstGeom>
            <a:solidFill>
              <a:schemeClr val="bg1"/>
            </a:solidFill>
            <a:ln w="31750" cap="sq">
              <a:noFill/>
              <a:miter lim="800000"/>
            </a:ln>
          </p:spPr>
          <p:txBody>
            <a:bodyPr vert="horz" lIns="182880" tIns="0" rIns="182880" bIns="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dirty="0">
                  <a:latin typeface="Century" panose="02040604050505020304" pitchFamily="18" charset="0"/>
                </a:rPr>
                <a:t>Flux Core PF Coil</a:t>
              </a:r>
              <a:endParaRPr lang="ja-JP" altLang="en-US" dirty="0">
                <a:latin typeface="Century" panose="02040604050505020304" pitchFamily="18" charset="0"/>
              </a:endParaRPr>
            </a:p>
          </p:txBody>
        </p:sp>
        <p:sp>
          <p:nvSpPr>
            <p:cNvPr id="56" name="タイトル 1">
              <a:extLst>
                <a:ext uri="{FF2B5EF4-FFF2-40B4-BE49-F238E27FC236}">
                  <a16:creationId xmlns:a16="http://schemas.microsoft.com/office/drawing/2014/main" id="{FA2C4999-BCF7-DD70-35A6-059EDD59D9B9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918431" y="3366178"/>
              <a:ext cx="2293854" cy="440204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dirty="0">
                  <a:latin typeface="Century" panose="02040604050505020304" pitchFamily="18" charset="0"/>
                </a:rPr>
                <a:t>Separation Coil</a:t>
              </a:r>
              <a:endParaRPr lang="ja-JP" altLang="en-US" dirty="0">
                <a:latin typeface="Century" panose="02040604050505020304" pitchFamily="18" charset="0"/>
              </a:endParaRPr>
            </a:p>
          </p:txBody>
        </p:sp>
        <p:sp>
          <p:nvSpPr>
            <p:cNvPr id="57" name="タイトル 1">
              <a:extLst>
                <a:ext uri="{FF2B5EF4-FFF2-40B4-BE49-F238E27FC236}">
                  <a16:creationId xmlns:a16="http://schemas.microsoft.com/office/drawing/2014/main" id="{BEE09C6F-9D4D-9F00-A700-99650CE88EAF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8674850" y="1642573"/>
              <a:ext cx="1350872" cy="440204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dirty="0">
                  <a:latin typeface="Century" panose="02040604050505020304" pitchFamily="18" charset="0"/>
                </a:rPr>
                <a:t>EF Coil</a:t>
              </a:r>
              <a:endParaRPr lang="ja-JP" altLang="en-US" dirty="0">
                <a:latin typeface="Century" panose="02040604050505020304" pitchFamily="18" charset="0"/>
              </a:endParaRPr>
            </a:p>
          </p:txBody>
        </p:sp>
        <p:sp>
          <p:nvSpPr>
            <p:cNvPr id="78" name="タイトル 1">
              <a:extLst>
                <a:ext uri="{FF2B5EF4-FFF2-40B4-BE49-F238E27FC236}">
                  <a16:creationId xmlns:a16="http://schemas.microsoft.com/office/drawing/2014/main" id="{A7A56526-AEDF-3940-DC07-3554911789E6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3399238" y="2032864"/>
              <a:ext cx="2367032" cy="554805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dirty="0">
                  <a:solidFill>
                    <a:schemeClr val="accent2"/>
                  </a:solidFill>
                  <a:latin typeface="Century" panose="02040604050505020304" pitchFamily="18" charset="0"/>
                </a:rPr>
                <a:t>PCB-type probe</a:t>
              </a:r>
              <a:endParaRPr lang="ja-JP" altLang="en-US" dirty="0">
                <a:solidFill>
                  <a:schemeClr val="accent2"/>
                </a:solidFill>
                <a:latin typeface="Century" panose="02040604050505020304" pitchFamily="18" charset="0"/>
              </a:endParaRPr>
            </a:p>
          </p:txBody>
        </p:sp>
        <p:sp>
          <p:nvSpPr>
            <p:cNvPr id="79" name="左中かっこ 78">
              <a:extLst>
                <a:ext uri="{FF2B5EF4-FFF2-40B4-BE49-F238E27FC236}">
                  <a16:creationId xmlns:a16="http://schemas.microsoft.com/office/drawing/2014/main" id="{85A32539-692E-9D1C-BFBB-8060C8A5592D}"/>
                </a:ext>
              </a:extLst>
            </p:cNvPr>
            <p:cNvSpPr/>
            <p:nvPr/>
          </p:nvSpPr>
          <p:spPr>
            <a:xfrm rot="5400000">
              <a:off x="4363542" y="1432638"/>
              <a:ext cx="307886" cy="2378896"/>
            </a:xfrm>
            <a:prstGeom prst="leftBrace">
              <a:avLst>
                <a:gd name="adj1" fmla="val 15630"/>
                <a:gd name="adj2" fmla="val 50000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467BC13-C295-0E07-B062-13C5CF3563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0795" y="2779644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6A389EC-308B-78ED-5B1E-A016BDB04286}"/>
                </a:ext>
              </a:extLst>
            </p:cNvPr>
            <p:cNvCxnSpPr>
              <a:cxnSpLocks/>
            </p:cNvCxnSpPr>
            <p:nvPr/>
          </p:nvCxnSpPr>
          <p:spPr>
            <a:xfrm>
              <a:off x="3484622" y="2780430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17024087-07A0-CAF7-E6A5-E46D37713F96}"/>
                </a:ext>
              </a:extLst>
            </p:cNvPr>
            <p:cNvCxnSpPr>
              <a:cxnSpLocks/>
            </p:cNvCxnSpPr>
            <p:nvPr/>
          </p:nvCxnSpPr>
          <p:spPr>
            <a:xfrm>
              <a:off x="4468723" y="2801568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1815C3B1-F669-37A2-C69B-77F882EE688A}"/>
                </a:ext>
              </a:extLst>
            </p:cNvPr>
            <p:cNvCxnSpPr>
              <a:cxnSpLocks/>
            </p:cNvCxnSpPr>
            <p:nvPr/>
          </p:nvCxnSpPr>
          <p:spPr>
            <a:xfrm>
              <a:off x="4331907" y="2809343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2FD00C1E-2984-F0C1-1B9E-6AE3EA6E62CB}"/>
                </a:ext>
              </a:extLst>
            </p:cNvPr>
            <p:cNvCxnSpPr>
              <a:cxnSpLocks/>
            </p:cNvCxnSpPr>
            <p:nvPr/>
          </p:nvCxnSpPr>
          <p:spPr>
            <a:xfrm>
              <a:off x="4052626" y="2791413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AD535BD2-D5A0-F96C-6F12-1AB877B057DB}"/>
                </a:ext>
              </a:extLst>
            </p:cNvPr>
            <p:cNvCxnSpPr>
              <a:cxnSpLocks/>
            </p:cNvCxnSpPr>
            <p:nvPr/>
          </p:nvCxnSpPr>
          <p:spPr>
            <a:xfrm>
              <a:off x="5016916" y="2803171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EEC7EC90-A04D-2866-3D89-47B730F64FB2}"/>
                </a:ext>
              </a:extLst>
            </p:cNvPr>
            <p:cNvCxnSpPr>
              <a:cxnSpLocks/>
            </p:cNvCxnSpPr>
            <p:nvPr/>
          </p:nvCxnSpPr>
          <p:spPr>
            <a:xfrm>
              <a:off x="4721089" y="2791413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id="{9362C3B6-8CEE-589C-18EC-BEEB8BAC0679}"/>
                </a:ext>
              </a:extLst>
            </p:cNvPr>
            <p:cNvCxnSpPr>
              <a:cxnSpLocks/>
            </p:cNvCxnSpPr>
            <p:nvPr/>
          </p:nvCxnSpPr>
          <p:spPr>
            <a:xfrm>
              <a:off x="5578974" y="2789625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91CAD947-3AD7-1774-1ABC-78E63880FC7D}"/>
                </a:ext>
              </a:extLst>
            </p:cNvPr>
            <p:cNvCxnSpPr>
              <a:cxnSpLocks/>
            </p:cNvCxnSpPr>
            <p:nvPr/>
          </p:nvCxnSpPr>
          <p:spPr>
            <a:xfrm>
              <a:off x="5290584" y="2801287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2BACE928-C75C-848D-B505-321F4D3A2AF5}"/>
                </a:ext>
              </a:extLst>
            </p:cNvPr>
            <p:cNvCxnSpPr>
              <a:cxnSpLocks/>
            </p:cNvCxnSpPr>
            <p:nvPr/>
          </p:nvCxnSpPr>
          <p:spPr>
            <a:xfrm>
              <a:off x="4594047" y="2809343"/>
              <a:ext cx="0" cy="2448000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正方形/長方形 62">
              <a:extLst>
                <a:ext uri="{FF2B5EF4-FFF2-40B4-BE49-F238E27FC236}">
                  <a16:creationId xmlns:a16="http://schemas.microsoft.com/office/drawing/2014/main" id="{D49B9DD6-4AE8-08C6-65C0-97EEE28AAF44}"/>
                </a:ext>
              </a:extLst>
            </p:cNvPr>
            <p:cNvSpPr/>
            <p:nvPr/>
          </p:nvSpPr>
          <p:spPr>
            <a:xfrm>
              <a:off x="4280745" y="3964905"/>
              <a:ext cx="499902" cy="112584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25E55DAA-2A5E-11D8-E5D2-E40EA5258331}"/>
                </a:ext>
              </a:extLst>
            </p:cNvPr>
            <p:cNvSpPr/>
            <p:nvPr/>
          </p:nvSpPr>
          <p:spPr>
            <a:xfrm>
              <a:off x="3480291" y="3337832"/>
              <a:ext cx="2098683" cy="179903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378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00DA13-54B6-36BF-91E7-843C4AC1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F7463A24-010B-2504-809C-2B75B6207399}"/>
              </a:ext>
            </a:extLst>
          </p:cNvPr>
          <p:cNvGrpSpPr/>
          <p:nvPr/>
        </p:nvGrpSpPr>
        <p:grpSpPr>
          <a:xfrm>
            <a:off x="0" y="1180399"/>
            <a:ext cx="9144000" cy="4213986"/>
            <a:chOff x="0" y="418399"/>
            <a:chExt cx="9144000" cy="4213986"/>
          </a:xfrm>
        </p:grpSpPr>
        <p:pic>
          <p:nvPicPr>
            <p:cNvPr id="6" name="図 5" descr="ダイアグラム, 設計図&#10;&#10;自動的に生成された説明">
              <a:extLst>
                <a:ext uri="{FF2B5EF4-FFF2-40B4-BE49-F238E27FC236}">
                  <a16:creationId xmlns:a16="http://schemas.microsoft.com/office/drawing/2014/main" id="{A289F874-32FC-2488-481A-85BB67674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014"/>
            <a:stretch/>
          </p:blipFill>
          <p:spPr>
            <a:xfrm>
              <a:off x="0" y="418399"/>
              <a:ext cx="9144000" cy="4213986"/>
            </a:xfrm>
            <a:prstGeom prst="rect">
              <a:avLst/>
            </a:prstGeom>
          </p:spPr>
        </p:pic>
        <p:sp>
          <p:nvSpPr>
            <p:cNvPr id="7" name="タイトル 1">
              <a:extLst>
                <a:ext uri="{FF2B5EF4-FFF2-40B4-BE49-F238E27FC236}">
                  <a16:creationId xmlns:a16="http://schemas.microsoft.com/office/drawing/2014/main" id="{B2CABAE3-716D-655F-E0C2-42625D07FDDE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105966" y="4367789"/>
              <a:ext cx="1432110" cy="189968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36000" tIns="36000" rIns="36000" bIns="3600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100" dirty="0">
                  <a:latin typeface="Century" panose="02040604050505020304" pitchFamily="18" charset="0"/>
                </a:rPr>
                <a:t>Separation Coil</a:t>
              </a:r>
              <a:endParaRPr lang="ja-JP" altLang="en-US" sz="1100" dirty="0">
                <a:latin typeface="Century" panose="02040604050505020304" pitchFamily="18" charset="0"/>
              </a:endParaRPr>
            </a:p>
          </p:txBody>
        </p:sp>
        <p:sp>
          <p:nvSpPr>
            <p:cNvPr id="8" name="タイトル 1">
              <a:extLst>
                <a:ext uri="{FF2B5EF4-FFF2-40B4-BE49-F238E27FC236}">
                  <a16:creationId xmlns:a16="http://schemas.microsoft.com/office/drawing/2014/main" id="{3733F79E-A0B4-23EF-A73D-38FA6D1EC0F1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649320" y="4354979"/>
              <a:ext cx="1332986" cy="221685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36000" tIns="36000" rIns="36000" bIns="3600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100" dirty="0">
                  <a:latin typeface="Century" panose="02040604050505020304" pitchFamily="18" charset="0"/>
                </a:rPr>
                <a:t>Flux Core Coil</a:t>
              </a:r>
              <a:endParaRPr lang="ja-JP" altLang="en-US" sz="1100" dirty="0">
                <a:latin typeface="Century" panose="02040604050505020304" pitchFamily="18" charset="0"/>
              </a:endParaRPr>
            </a:p>
          </p:txBody>
        </p:sp>
        <p:sp>
          <p:nvSpPr>
            <p:cNvPr id="9" name="タイトル 1">
              <a:extLst>
                <a:ext uri="{FF2B5EF4-FFF2-40B4-BE49-F238E27FC236}">
                  <a16:creationId xmlns:a16="http://schemas.microsoft.com/office/drawing/2014/main" id="{93911EFD-4B01-10AF-5A66-28D638BBAE65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315813" y="548868"/>
              <a:ext cx="759502" cy="189968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36000" tIns="36000" rIns="36000" bIns="3600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100" dirty="0">
                  <a:latin typeface="Century" panose="02040604050505020304" pitchFamily="18" charset="0"/>
                </a:rPr>
                <a:t>EF Coil</a:t>
              </a:r>
              <a:endParaRPr lang="ja-JP" altLang="en-US" sz="1100" dirty="0">
                <a:latin typeface="Century" panose="02040604050505020304" pitchFamily="18" charset="0"/>
              </a:endParaRPr>
            </a:p>
          </p:txBody>
        </p:sp>
        <p:sp>
          <p:nvSpPr>
            <p:cNvPr id="10" name="タイトル 1">
              <a:extLst>
                <a:ext uri="{FF2B5EF4-FFF2-40B4-BE49-F238E27FC236}">
                  <a16:creationId xmlns:a16="http://schemas.microsoft.com/office/drawing/2014/main" id="{9E90BC90-3DDB-40C5-9BD8-2BABFAB07603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509455" y="542948"/>
              <a:ext cx="759502" cy="189968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36000" tIns="36000" rIns="36000" bIns="3600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100" dirty="0">
                  <a:latin typeface="Century" panose="02040604050505020304" pitchFamily="18" charset="0"/>
                </a:rPr>
                <a:t>PF Coil</a:t>
              </a:r>
              <a:endParaRPr lang="ja-JP" altLang="en-US" sz="1100" dirty="0">
                <a:latin typeface="Century" panose="02040604050505020304" pitchFamily="18" charset="0"/>
              </a:endParaRPr>
            </a:p>
          </p:txBody>
        </p:sp>
        <p:sp>
          <p:nvSpPr>
            <p:cNvPr id="11" name="タイトル 1">
              <a:extLst>
                <a:ext uri="{FF2B5EF4-FFF2-40B4-BE49-F238E27FC236}">
                  <a16:creationId xmlns:a16="http://schemas.microsoft.com/office/drawing/2014/main" id="{500ADDAA-41D1-A2F0-154F-A141FD3F3995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062519" y="2466110"/>
              <a:ext cx="759502" cy="189968"/>
            </a:xfrm>
            <a:prstGeom prst="rect">
              <a:avLst/>
            </a:prstGeom>
            <a:solidFill>
              <a:schemeClr val="bg1"/>
            </a:solidFill>
            <a:ln w="31750" cap="sq">
              <a:noFill/>
              <a:miter lim="800000"/>
            </a:ln>
          </p:spPr>
          <p:txBody>
            <a:bodyPr vert="horz" lIns="36000" tIns="36000" rIns="36000" bIns="36000" rtlCol="0" anchor="t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100" dirty="0">
                  <a:latin typeface="Century" panose="02040604050505020304" pitchFamily="18" charset="0"/>
                </a:rPr>
                <a:t>TF Coil</a:t>
              </a:r>
              <a:endParaRPr lang="ja-JP" altLang="en-US" sz="1100" dirty="0">
                <a:latin typeface="Century" panose="02040604050505020304" pitchFamily="18" charset="0"/>
              </a:endParaRPr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D5908F8-62ED-F391-D8E4-9CD57BA668F7}"/>
                </a:ext>
              </a:extLst>
            </p:cNvPr>
            <p:cNvCxnSpPr>
              <a:cxnSpLocks/>
            </p:cNvCxnSpPr>
            <p:nvPr/>
          </p:nvCxnSpPr>
          <p:spPr>
            <a:xfrm>
              <a:off x="5446058" y="3206995"/>
              <a:ext cx="275666" cy="1127174"/>
            </a:xfrm>
            <a:prstGeom prst="line">
              <a:avLst/>
            </a:prstGeom>
            <a:ln w="19050"/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D4E23C5A-14F0-E8B3-7587-976B4981C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2270" y="3461473"/>
              <a:ext cx="589431" cy="904413"/>
            </a:xfrm>
            <a:prstGeom prst="line">
              <a:avLst/>
            </a:prstGeom>
            <a:ln w="19050"/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13D05A7A-2B81-3651-21FF-B4D04AA39FA1}"/>
                </a:ext>
              </a:extLst>
            </p:cNvPr>
            <p:cNvCxnSpPr>
              <a:cxnSpLocks/>
            </p:cNvCxnSpPr>
            <p:nvPr/>
          </p:nvCxnSpPr>
          <p:spPr>
            <a:xfrm>
              <a:off x="5667935" y="744774"/>
              <a:ext cx="457200" cy="1136126"/>
            </a:xfrm>
            <a:prstGeom prst="line">
              <a:avLst/>
            </a:prstGeom>
            <a:ln w="19050"/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2FB7CF29-86D7-E5FE-B4AB-5BAFBA23169E}"/>
                </a:ext>
              </a:extLst>
            </p:cNvPr>
            <p:cNvCxnSpPr>
              <a:cxnSpLocks/>
            </p:cNvCxnSpPr>
            <p:nvPr/>
          </p:nvCxnSpPr>
          <p:spPr>
            <a:xfrm>
              <a:off x="6454588" y="744774"/>
              <a:ext cx="0" cy="270589"/>
            </a:xfrm>
            <a:prstGeom prst="line">
              <a:avLst/>
            </a:prstGeom>
            <a:ln w="19050"/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859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852669E-1CA4-58DC-48E9-DB3E7BCAE25C}"/>
              </a:ext>
            </a:extLst>
          </p:cNvPr>
          <p:cNvSpPr/>
          <p:nvPr/>
        </p:nvSpPr>
        <p:spPr>
          <a:xfrm>
            <a:off x="453762" y="2035056"/>
            <a:ext cx="8243351" cy="277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A8B8F91-3E50-954D-591B-CE88E564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AC6672C-7742-8DFE-759B-BD1108BE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63" y="2019227"/>
            <a:ext cx="8249074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0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159019-C417-DF98-36E1-408F15AE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B3664A5-FE60-AB35-768E-86A7469A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23" y="1008568"/>
            <a:ext cx="4907977" cy="51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99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F6F58E-B240-92A1-1348-D2A19CEA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Helmholtz</a:t>
            </a:r>
            <a:r>
              <a:rPr lang="ja-JP" altLang="en-US" dirty="0"/>
              <a:t>コイル</a:t>
            </a:r>
            <a:endParaRPr kumimoji="1" lang="ja-JP" altLang="en-US" dirty="0"/>
          </a:p>
        </p:txBody>
      </p: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F7940987-C2BB-7870-DAD6-BED27BAFF2F2}"/>
              </a:ext>
            </a:extLst>
          </p:cNvPr>
          <p:cNvGrpSpPr/>
          <p:nvPr/>
        </p:nvGrpSpPr>
        <p:grpSpPr>
          <a:xfrm>
            <a:off x="298179" y="3468649"/>
            <a:ext cx="3706416" cy="3345342"/>
            <a:chOff x="0" y="1512408"/>
            <a:chExt cx="3706416" cy="3345342"/>
          </a:xfrm>
        </p:grpSpPr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16397563-C097-0BFE-B457-91279B055DDD}"/>
                </a:ext>
              </a:extLst>
            </p:cNvPr>
            <p:cNvSpPr/>
            <p:nvPr/>
          </p:nvSpPr>
          <p:spPr>
            <a:xfrm>
              <a:off x="0" y="1512408"/>
              <a:ext cx="3706416" cy="3345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5FCF6FA5-0950-1EB9-2616-47D40A7EBAEF}"/>
                </a:ext>
              </a:extLst>
            </p:cNvPr>
            <p:cNvGrpSpPr/>
            <p:nvPr/>
          </p:nvGrpSpPr>
          <p:grpSpPr>
            <a:xfrm>
              <a:off x="0" y="1512408"/>
              <a:ext cx="3519948" cy="3096770"/>
              <a:chOff x="1632155" y="1445733"/>
              <a:chExt cx="3826890" cy="3460840"/>
            </a:xfrm>
          </p:grpSpPr>
          <p:cxnSp>
            <p:nvCxnSpPr>
              <p:cNvPr id="4" name="直線矢印コネクタ 3">
                <a:extLst>
                  <a:ext uri="{FF2B5EF4-FFF2-40B4-BE49-F238E27FC236}">
                    <a16:creationId xmlns:a16="http://schemas.microsoft.com/office/drawing/2014/main" id="{F8C87953-344F-13F1-8B01-32762D350B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2155" y="3434563"/>
                <a:ext cx="3753270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" name="円弧 4">
                <a:extLst>
                  <a:ext uri="{FF2B5EF4-FFF2-40B4-BE49-F238E27FC236}">
                    <a16:creationId xmlns:a16="http://schemas.microsoft.com/office/drawing/2014/main" id="{41D87770-EE06-CD0B-1963-03F64FB4D3DD}"/>
                  </a:ext>
                </a:extLst>
              </p:cNvPr>
              <p:cNvSpPr/>
              <p:nvPr/>
            </p:nvSpPr>
            <p:spPr>
              <a:xfrm flipH="1">
                <a:off x="2285999" y="2008094"/>
                <a:ext cx="448236" cy="2841811"/>
              </a:xfrm>
              <a:prstGeom prst="arc">
                <a:avLst>
                  <a:gd name="adj1" fmla="val 11808818"/>
                  <a:gd name="adj2" fmla="val 9533559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円弧 5">
                <a:extLst>
                  <a:ext uri="{FF2B5EF4-FFF2-40B4-BE49-F238E27FC236}">
                    <a16:creationId xmlns:a16="http://schemas.microsoft.com/office/drawing/2014/main" id="{890997E8-F0A6-FCBB-3E26-FB65B9CD7044}"/>
                  </a:ext>
                </a:extLst>
              </p:cNvPr>
              <p:cNvSpPr/>
              <p:nvPr/>
            </p:nvSpPr>
            <p:spPr>
              <a:xfrm flipH="1">
                <a:off x="3693458" y="2008094"/>
                <a:ext cx="448236" cy="2841811"/>
              </a:xfrm>
              <a:prstGeom prst="arc">
                <a:avLst>
                  <a:gd name="adj1" fmla="val 11808818"/>
                  <a:gd name="adj2" fmla="val 9533559"/>
                </a:avLst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" name="楕円 6">
                <a:extLst>
                  <a:ext uri="{FF2B5EF4-FFF2-40B4-BE49-F238E27FC236}">
                    <a16:creationId xmlns:a16="http://schemas.microsoft.com/office/drawing/2014/main" id="{438C9F69-352D-41F0-80F0-771BEC60AE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71193" y="3382586"/>
                <a:ext cx="108426" cy="10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テキスト ボックス 7">
                    <a:extLst>
                      <a:ext uri="{FF2B5EF4-FFF2-40B4-BE49-F238E27FC236}">
                        <a16:creationId xmlns:a16="http://schemas.microsoft.com/office/drawing/2014/main" id="{3A9070DA-4389-7FDE-BEB3-E0F7643AC157}"/>
                      </a:ext>
                    </a:extLst>
                  </p:cNvPr>
                  <p:cNvSpPr txBox="1"/>
                  <p:nvPr/>
                </p:nvSpPr>
                <p:spPr>
                  <a:xfrm>
                    <a:off x="3022118" y="3513624"/>
                    <a:ext cx="432619" cy="369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O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7" name="テキスト ボックス 6">
                    <a:extLst>
                      <a:ext uri="{FF2B5EF4-FFF2-40B4-BE49-F238E27FC236}">
                        <a16:creationId xmlns:a16="http://schemas.microsoft.com/office/drawing/2014/main" id="{D226FE35-3604-8CB6-675C-2D98D63631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2118" y="3513624"/>
                    <a:ext cx="432619" cy="3693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7407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楕円 8">
                <a:extLst>
                  <a:ext uri="{FF2B5EF4-FFF2-40B4-BE49-F238E27FC236}">
                    <a16:creationId xmlns:a16="http://schemas.microsoft.com/office/drawing/2014/main" id="{D758044E-D125-A1DF-79A3-0CB99535C3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4198" y="3377668"/>
                <a:ext cx="108426" cy="10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楕円 9">
                <a:extLst>
                  <a:ext uri="{FF2B5EF4-FFF2-40B4-BE49-F238E27FC236}">
                    <a16:creationId xmlns:a16="http://schemas.microsoft.com/office/drawing/2014/main" id="{3EBA6635-7AE0-5F2C-9AFC-8D996B5946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43600" y="3382585"/>
                <a:ext cx="108426" cy="10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66922F85-5AE0-0A75-3F86-5DCC450AF4FF}"/>
                      </a:ext>
                    </a:extLst>
                  </p:cNvPr>
                  <p:cNvSpPr txBox="1"/>
                  <p:nvPr/>
                </p:nvSpPr>
                <p:spPr>
                  <a:xfrm>
                    <a:off x="2175491" y="3500025"/>
                    <a:ext cx="572064" cy="4807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oMath>
                      </m:oMathPara>
                    </a14:m>
                    <a:endParaRPr kumimoji="1" lang="ja-JP" altLang="en-US" sz="2000" dirty="0"/>
                  </a:p>
                </p:txBody>
              </p:sp>
            </mc:Choice>
            <mc:Fallback xmlns="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3D512831-3127-7AA2-D293-3E9F7C2B5D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5491" y="3500025"/>
                    <a:ext cx="572064" cy="48075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4286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A85D85D5-E5AD-6A8A-53B4-B8EB31223DE1}"/>
                      </a:ext>
                    </a:extLst>
                  </p:cNvPr>
                  <p:cNvSpPr txBox="1"/>
                  <p:nvPr/>
                </p:nvSpPr>
                <p:spPr>
                  <a:xfrm>
                    <a:off x="3721862" y="3513624"/>
                    <a:ext cx="391428" cy="4301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oMath>
                      </m:oMathPara>
                    </a14:m>
                    <a:endParaRPr kumimoji="1" lang="ja-JP" altLang="en-US" sz="2000" dirty="0"/>
                  </a:p>
                </p:txBody>
              </p:sp>
            </mc:Choice>
            <mc:Fallback xmlns="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A0A76C55-AF3C-2A49-B3C4-F5A6450AEA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1862" y="3513624"/>
                    <a:ext cx="391428" cy="43018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587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円弧 12">
                <a:extLst>
                  <a:ext uri="{FF2B5EF4-FFF2-40B4-BE49-F238E27FC236}">
                    <a16:creationId xmlns:a16="http://schemas.microsoft.com/office/drawing/2014/main" id="{615E06C2-CBB8-500C-2C68-25F76A3B10FA}"/>
                  </a:ext>
                </a:extLst>
              </p:cNvPr>
              <p:cNvSpPr/>
              <p:nvPr/>
            </p:nvSpPr>
            <p:spPr>
              <a:xfrm flipH="1">
                <a:off x="3522462" y="2064762"/>
                <a:ext cx="448236" cy="2841811"/>
              </a:xfrm>
              <a:prstGeom prst="arc">
                <a:avLst>
                  <a:gd name="adj1" fmla="val 16429617"/>
                  <a:gd name="adj2" fmla="val 18124102"/>
                </a:avLst>
              </a:prstGeom>
              <a:ln w="381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429BFD43-47EC-2E39-E3FA-6AEF05748A1E}"/>
                      </a:ext>
                    </a:extLst>
                  </p:cNvPr>
                  <p:cNvSpPr txBox="1"/>
                  <p:nvPr/>
                </p:nvSpPr>
                <p:spPr>
                  <a:xfrm>
                    <a:off x="3175341" y="2555966"/>
                    <a:ext cx="4326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kumimoji="1" lang="ja-JP" altLang="en-US" sz="20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757F4D1A-EEF8-E2DD-0E91-EABF371C69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5341" y="2555966"/>
                    <a:ext cx="432619" cy="4001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78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02AAFC60-5DE5-96FC-469B-F02743EF4496}"/>
                  </a:ext>
                </a:extLst>
              </p:cNvPr>
              <p:cNvCxnSpPr/>
              <p:nvPr/>
            </p:nvCxnSpPr>
            <p:spPr>
              <a:xfrm>
                <a:off x="2510117" y="1671484"/>
                <a:ext cx="0" cy="33661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4A9DF618-0496-3888-1093-5AB00082C1FE}"/>
                  </a:ext>
                </a:extLst>
              </p:cNvPr>
              <p:cNvCxnSpPr/>
              <p:nvPr/>
            </p:nvCxnSpPr>
            <p:spPr>
              <a:xfrm>
                <a:off x="3928411" y="1671484"/>
                <a:ext cx="0" cy="33661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C67AA20C-DD88-F5A7-A600-7334279D1E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17117" y="1815130"/>
                <a:ext cx="141657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02F2D5E8-3BEB-7920-AD84-8889C85D18FD}"/>
                      </a:ext>
                    </a:extLst>
                  </p:cNvPr>
                  <p:cNvSpPr txBox="1"/>
                  <p:nvPr/>
                </p:nvSpPr>
                <p:spPr>
                  <a:xfrm>
                    <a:off x="3009096" y="1445733"/>
                    <a:ext cx="4326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kumimoji="1" lang="ja-JP" altLang="en-US" sz="2000" dirty="0"/>
                  </a:p>
                </p:txBody>
              </p:sp>
            </mc:Choice>
            <mc:Fallback xmlns="">
              <p:sp>
                <p:nvSpPr>
                  <p:cNvPr id="20" name="テキスト ボックス 19">
                    <a:extLst>
                      <a:ext uri="{FF2B5EF4-FFF2-40B4-BE49-F238E27FC236}">
                        <a16:creationId xmlns:a16="http://schemas.microsoft.com/office/drawing/2014/main" id="{725836DB-AF74-4D3F-3EBD-ED411D8C37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9096" y="1445733"/>
                    <a:ext cx="43261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直線コネクタ 18">
                <a:extLst>
                  <a:ext uri="{FF2B5EF4-FFF2-40B4-BE49-F238E27FC236}">
                    <a16:creationId xmlns:a16="http://schemas.microsoft.com/office/drawing/2014/main" id="{BEFF5C0D-0AE5-E689-28F7-C4BB698512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53809" y="2004323"/>
                <a:ext cx="6534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コネクタ 19">
                <a:extLst>
                  <a:ext uri="{FF2B5EF4-FFF2-40B4-BE49-F238E27FC236}">
                    <a16:creationId xmlns:a16="http://schemas.microsoft.com/office/drawing/2014/main" id="{45C0BE17-0A40-FCD7-68DD-C18BE3F872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1410990" y="2742815"/>
                <a:ext cx="141657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テキスト ボックス 20">
                    <a:extLst>
                      <a:ext uri="{FF2B5EF4-FFF2-40B4-BE49-F238E27FC236}">
                        <a16:creationId xmlns:a16="http://schemas.microsoft.com/office/drawing/2014/main" id="{415FB24D-0756-8107-7C65-711A56918D80}"/>
                      </a:ext>
                    </a:extLst>
                  </p:cNvPr>
                  <p:cNvSpPr txBox="1"/>
                  <p:nvPr/>
                </p:nvSpPr>
                <p:spPr>
                  <a:xfrm>
                    <a:off x="1710900" y="2482079"/>
                    <a:ext cx="43261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kumimoji="1" lang="ja-JP" altLang="en-US" sz="2000" dirty="0"/>
                  </a:p>
                </p:txBody>
              </p:sp>
            </mc:Choice>
            <mc:Fallback xmlns="">
              <p:sp>
                <p:nvSpPr>
                  <p:cNvPr id="27" name="テキスト ボックス 26">
                    <a:extLst>
                      <a:ext uri="{FF2B5EF4-FFF2-40B4-BE49-F238E27FC236}">
                        <a16:creationId xmlns:a16="http://schemas.microsoft.com/office/drawing/2014/main" id="{3E7C1F98-8A6D-A6E7-C35F-C9080510D2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0900" y="2482079"/>
                    <a:ext cx="432619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テキスト ボックス 21">
                    <a:extLst>
                      <a:ext uri="{FF2B5EF4-FFF2-40B4-BE49-F238E27FC236}">
                        <a16:creationId xmlns:a16="http://schemas.microsoft.com/office/drawing/2014/main" id="{38D62C0A-8ACC-6AAA-0D17-43E865429C0D}"/>
                      </a:ext>
                    </a:extLst>
                  </p:cNvPr>
                  <p:cNvSpPr txBox="1"/>
                  <p:nvPr/>
                </p:nvSpPr>
                <p:spPr>
                  <a:xfrm>
                    <a:off x="4222302" y="2947115"/>
                    <a:ext cx="1200068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1" lang="ja-JP" altLang="en-US" sz="2000" dirty="0"/>
                  </a:p>
                </p:txBody>
              </p:sp>
            </mc:Choice>
            <mc:Fallback xmlns="">
              <p:sp>
                <p:nvSpPr>
                  <p:cNvPr id="29" name="テキスト ボックス 28">
                    <a:extLst>
                      <a:ext uri="{FF2B5EF4-FFF2-40B4-BE49-F238E27FC236}">
                        <a16:creationId xmlns:a16="http://schemas.microsoft.com/office/drawing/2014/main" id="{67BB1D09-16E8-CAD0-F068-D73C04699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2302" y="2947115"/>
                    <a:ext cx="1200068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275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テキスト ボックス 22">
                    <a:extLst>
                      <a:ext uri="{FF2B5EF4-FFF2-40B4-BE49-F238E27FC236}">
                        <a16:creationId xmlns:a16="http://schemas.microsoft.com/office/drawing/2014/main" id="{0112D0BD-940E-2CF0-AAF7-42162AE7EEDB}"/>
                      </a:ext>
                    </a:extLst>
                  </p:cNvPr>
                  <p:cNvSpPr txBox="1"/>
                  <p:nvPr/>
                </p:nvSpPr>
                <p:spPr>
                  <a:xfrm>
                    <a:off x="5119443" y="3469487"/>
                    <a:ext cx="33960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30" name="テキスト ボックス 29">
                    <a:extLst>
                      <a:ext uri="{FF2B5EF4-FFF2-40B4-BE49-F238E27FC236}">
                        <a16:creationId xmlns:a16="http://schemas.microsoft.com/office/drawing/2014/main" id="{FC44075A-2761-8095-C4DA-AA3B98C378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443" y="3469487"/>
                    <a:ext cx="33960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楕円 23">
                <a:extLst>
                  <a:ext uri="{FF2B5EF4-FFF2-40B4-BE49-F238E27FC236}">
                    <a16:creationId xmlns:a16="http://schemas.microsoft.com/office/drawing/2014/main" id="{DA7D4F98-B243-0629-D505-879CEB5316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75532" y="3392419"/>
                <a:ext cx="108426" cy="10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</p:grp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BB023776-A766-5FD8-E34F-1977FC691DEF}"/>
              </a:ext>
            </a:extLst>
          </p:cNvPr>
          <p:cNvGrpSpPr/>
          <p:nvPr/>
        </p:nvGrpSpPr>
        <p:grpSpPr>
          <a:xfrm>
            <a:off x="3808060" y="44009"/>
            <a:ext cx="5269125" cy="3733800"/>
            <a:chOff x="4446375" y="1123950"/>
            <a:chExt cx="5269125" cy="3733800"/>
          </a:xfrm>
        </p:grpSpPr>
        <p:sp>
          <p:nvSpPr>
            <p:cNvPr id="81" name="正方形/長方形 80">
              <a:extLst>
                <a:ext uri="{FF2B5EF4-FFF2-40B4-BE49-F238E27FC236}">
                  <a16:creationId xmlns:a16="http://schemas.microsoft.com/office/drawing/2014/main" id="{D05C6582-2B93-3E50-85BB-D537E2798FAA}"/>
                </a:ext>
              </a:extLst>
            </p:cNvPr>
            <p:cNvSpPr/>
            <p:nvPr/>
          </p:nvSpPr>
          <p:spPr>
            <a:xfrm>
              <a:off x="4446375" y="1123950"/>
              <a:ext cx="5269125" cy="3733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762CA105-12F0-51F9-6F4A-786ABF05D7F1}"/>
                </a:ext>
              </a:extLst>
            </p:cNvPr>
            <p:cNvGrpSpPr/>
            <p:nvPr/>
          </p:nvGrpSpPr>
          <p:grpSpPr>
            <a:xfrm>
              <a:off x="4782351" y="1227122"/>
              <a:ext cx="4635717" cy="3330363"/>
              <a:chOff x="6414506" y="1160447"/>
              <a:chExt cx="4635717" cy="3330363"/>
            </a:xfrm>
          </p:grpSpPr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9A02A125-384A-0C0B-BAD9-2B7CD7C28B2D}"/>
                  </a:ext>
                </a:extLst>
              </p:cNvPr>
              <p:cNvGrpSpPr/>
              <p:nvPr/>
            </p:nvGrpSpPr>
            <p:grpSpPr>
              <a:xfrm>
                <a:off x="6449477" y="2167402"/>
                <a:ext cx="2915953" cy="581663"/>
                <a:chOff x="6739326" y="2595716"/>
                <a:chExt cx="2915953" cy="581663"/>
              </a:xfrm>
            </p:grpSpPr>
            <p:sp>
              <p:nvSpPr>
                <p:cNvPr id="75" name="円柱 74">
                  <a:extLst>
                    <a:ext uri="{FF2B5EF4-FFF2-40B4-BE49-F238E27FC236}">
                      <a16:creationId xmlns:a16="http://schemas.microsoft.com/office/drawing/2014/main" id="{E14C4961-4043-3F8A-A9B2-9006B1C12B27}"/>
                    </a:ext>
                  </a:extLst>
                </p:cNvPr>
                <p:cNvSpPr/>
                <p:nvPr/>
              </p:nvSpPr>
              <p:spPr>
                <a:xfrm>
                  <a:off x="6739328" y="2595716"/>
                  <a:ext cx="2915949" cy="581663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6" name="円弧 75">
                  <a:extLst>
                    <a:ext uri="{FF2B5EF4-FFF2-40B4-BE49-F238E27FC236}">
                      <a16:creationId xmlns:a16="http://schemas.microsoft.com/office/drawing/2014/main" id="{A99F5BDC-65D6-3982-7D85-D00B99943BF9}"/>
                    </a:ext>
                  </a:extLst>
                </p:cNvPr>
                <p:cNvSpPr/>
                <p:nvPr/>
              </p:nvSpPr>
              <p:spPr>
                <a:xfrm rot="16200000" flipH="1">
                  <a:off x="8048333" y="1400572"/>
                  <a:ext cx="297941" cy="2915950"/>
                </a:xfrm>
                <a:prstGeom prst="arc">
                  <a:avLst>
                    <a:gd name="adj1" fmla="val 16211837"/>
                    <a:gd name="adj2" fmla="val 5394576"/>
                  </a:avLst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77" name="円弧 76">
                  <a:extLst>
                    <a:ext uri="{FF2B5EF4-FFF2-40B4-BE49-F238E27FC236}">
                      <a16:creationId xmlns:a16="http://schemas.microsoft.com/office/drawing/2014/main" id="{8BB1D07D-E4C2-EE79-A162-6607E87382A0}"/>
                    </a:ext>
                  </a:extLst>
                </p:cNvPr>
                <p:cNvSpPr/>
                <p:nvPr/>
              </p:nvSpPr>
              <p:spPr>
                <a:xfrm rot="16200000" flipH="1">
                  <a:off x="8048332" y="1450674"/>
                  <a:ext cx="297941" cy="2915950"/>
                </a:xfrm>
                <a:prstGeom prst="arc">
                  <a:avLst>
                    <a:gd name="adj1" fmla="val 16211837"/>
                    <a:gd name="adj2" fmla="val 5394576"/>
                  </a:avLst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78" name="円弧 77">
                  <a:extLst>
                    <a:ext uri="{FF2B5EF4-FFF2-40B4-BE49-F238E27FC236}">
                      <a16:creationId xmlns:a16="http://schemas.microsoft.com/office/drawing/2014/main" id="{0AD673C1-1FF5-06BF-3CBC-6F05635B7713}"/>
                    </a:ext>
                  </a:extLst>
                </p:cNvPr>
                <p:cNvSpPr/>
                <p:nvPr/>
              </p:nvSpPr>
              <p:spPr>
                <a:xfrm rot="16200000" flipH="1">
                  <a:off x="8048330" y="1342588"/>
                  <a:ext cx="297941" cy="2915950"/>
                </a:xfrm>
                <a:prstGeom prst="arc">
                  <a:avLst>
                    <a:gd name="adj1" fmla="val 16211837"/>
                    <a:gd name="adj2" fmla="val 5394576"/>
                  </a:avLst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79" name="円弧 78">
                  <a:extLst>
                    <a:ext uri="{FF2B5EF4-FFF2-40B4-BE49-F238E27FC236}">
                      <a16:creationId xmlns:a16="http://schemas.microsoft.com/office/drawing/2014/main" id="{82429801-3319-D367-787F-6E49F5713AA5}"/>
                    </a:ext>
                  </a:extLst>
                </p:cNvPr>
                <p:cNvSpPr/>
                <p:nvPr/>
              </p:nvSpPr>
              <p:spPr>
                <a:xfrm rot="16200000" flipH="1">
                  <a:off x="8048331" y="1520386"/>
                  <a:ext cx="297941" cy="2915950"/>
                </a:xfrm>
                <a:prstGeom prst="arc">
                  <a:avLst>
                    <a:gd name="adj1" fmla="val 16211837"/>
                    <a:gd name="adj2" fmla="val 5394576"/>
                  </a:avLst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BEF00098-A478-56E0-F7B8-556111A57FC8}"/>
                  </a:ext>
                </a:extLst>
              </p:cNvPr>
              <p:cNvGrpSpPr/>
              <p:nvPr/>
            </p:nvGrpSpPr>
            <p:grpSpPr>
              <a:xfrm>
                <a:off x="6449478" y="3909147"/>
                <a:ext cx="2915953" cy="581663"/>
                <a:chOff x="6739326" y="2595716"/>
                <a:chExt cx="2915953" cy="581663"/>
              </a:xfrm>
            </p:grpSpPr>
            <p:sp>
              <p:nvSpPr>
                <p:cNvPr id="70" name="円柱 69">
                  <a:extLst>
                    <a:ext uri="{FF2B5EF4-FFF2-40B4-BE49-F238E27FC236}">
                      <a16:creationId xmlns:a16="http://schemas.microsoft.com/office/drawing/2014/main" id="{E4F1FEC1-D2A1-9BA7-2E30-B3FA9F8706F5}"/>
                    </a:ext>
                  </a:extLst>
                </p:cNvPr>
                <p:cNvSpPr/>
                <p:nvPr/>
              </p:nvSpPr>
              <p:spPr>
                <a:xfrm>
                  <a:off x="6739328" y="2595716"/>
                  <a:ext cx="2915949" cy="581663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円弧 70">
                  <a:extLst>
                    <a:ext uri="{FF2B5EF4-FFF2-40B4-BE49-F238E27FC236}">
                      <a16:creationId xmlns:a16="http://schemas.microsoft.com/office/drawing/2014/main" id="{93540217-545C-B594-39E2-04253AA13EAF}"/>
                    </a:ext>
                  </a:extLst>
                </p:cNvPr>
                <p:cNvSpPr/>
                <p:nvPr/>
              </p:nvSpPr>
              <p:spPr>
                <a:xfrm rot="16200000" flipH="1">
                  <a:off x="8048333" y="1400572"/>
                  <a:ext cx="297941" cy="2915950"/>
                </a:xfrm>
                <a:prstGeom prst="arc">
                  <a:avLst>
                    <a:gd name="adj1" fmla="val 16211837"/>
                    <a:gd name="adj2" fmla="val 5394576"/>
                  </a:avLst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72" name="円弧 71">
                  <a:extLst>
                    <a:ext uri="{FF2B5EF4-FFF2-40B4-BE49-F238E27FC236}">
                      <a16:creationId xmlns:a16="http://schemas.microsoft.com/office/drawing/2014/main" id="{713CC4BA-9BA9-A0BE-4CC7-4031E812B5F6}"/>
                    </a:ext>
                  </a:extLst>
                </p:cNvPr>
                <p:cNvSpPr/>
                <p:nvPr/>
              </p:nvSpPr>
              <p:spPr>
                <a:xfrm rot="16200000" flipH="1">
                  <a:off x="8048332" y="1450674"/>
                  <a:ext cx="297941" cy="2915950"/>
                </a:xfrm>
                <a:prstGeom prst="arc">
                  <a:avLst>
                    <a:gd name="adj1" fmla="val 16211837"/>
                    <a:gd name="adj2" fmla="val 5394576"/>
                  </a:avLst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73" name="円弧 72">
                  <a:extLst>
                    <a:ext uri="{FF2B5EF4-FFF2-40B4-BE49-F238E27FC236}">
                      <a16:creationId xmlns:a16="http://schemas.microsoft.com/office/drawing/2014/main" id="{EEF6D605-B438-7982-C0D7-4106A04D1D90}"/>
                    </a:ext>
                  </a:extLst>
                </p:cNvPr>
                <p:cNvSpPr/>
                <p:nvPr/>
              </p:nvSpPr>
              <p:spPr>
                <a:xfrm rot="16200000" flipH="1">
                  <a:off x="8048330" y="1342588"/>
                  <a:ext cx="297941" cy="2915950"/>
                </a:xfrm>
                <a:prstGeom prst="arc">
                  <a:avLst>
                    <a:gd name="adj1" fmla="val 16211837"/>
                    <a:gd name="adj2" fmla="val 5394576"/>
                  </a:avLst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74" name="円弧 73">
                  <a:extLst>
                    <a:ext uri="{FF2B5EF4-FFF2-40B4-BE49-F238E27FC236}">
                      <a16:creationId xmlns:a16="http://schemas.microsoft.com/office/drawing/2014/main" id="{F04B6C6D-AA59-BDED-21CA-63F92668237E}"/>
                    </a:ext>
                  </a:extLst>
                </p:cNvPr>
                <p:cNvSpPr/>
                <p:nvPr/>
              </p:nvSpPr>
              <p:spPr>
                <a:xfrm rot="16200000" flipH="1">
                  <a:off x="8048331" y="1520386"/>
                  <a:ext cx="297941" cy="2915950"/>
                </a:xfrm>
                <a:prstGeom prst="arc">
                  <a:avLst>
                    <a:gd name="adj1" fmla="val 16211837"/>
                    <a:gd name="adj2" fmla="val 5394576"/>
                  </a:avLst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1D094FA4-DA4A-E698-DC24-49A5D94112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451" y="1711110"/>
                <a:ext cx="0" cy="620254"/>
              </a:xfrm>
              <a:prstGeom prst="straightConnector1">
                <a:avLst/>
              </a:prstGeom>
              <a:ln w="19050"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EBD494F0-0764-28B7-2B08-49FD81CA28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07455" y="3598882"/>
                <a:ext cx="0" cy="468000"/>
              </a:xfrm>
              <a:prstGeom prst="straightConnector1">
                <a:avLst/>
              </a:prstGeom>
              <a:ln w="19050"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グループ化 29">
                <a:extLst>
                  <a:ext uri="{FF2B5EF4-FFF2-40B4-BE49-F238E27FC236}">
                    <a16:creationId xmlns:a16="http://schemas.microsoft.com/office/drawing/2014/main" id="{F1D23DAE-277A-68C2-0261-5F1C1E883F38}"/>
                  </a:ext>
                </a:extLst>
              </p:cNvPr>
              <p:cNvGrpSpPr/>
              <p:nvPr/>
            </p:nvGrpSpPr>
            <p:grpSpPr>
              <a:xfrm rot="16200000">
                <a:off x="8910248" y="1435205"/>
                <a:ext cx="468002" cy="3811948"/>
                <a:chOff x="3093448" y="793982"/>
                <a:chExt cx="617344" cy="3811948"/>
              </a:xfrm>
            </p:grpSpPr>
            <p:sp>
              <p:nvSpPr>
                <p:cNvPr id="37" name="直方体 36">
                  <a:extLst>
                    <a:ext uri="{FF2B5EF4-FFF2-40B4-BE49-F238E27FC236}">
                      <a16:creationId xmlns:a16="http://schemas.microsoft.com/office/drawing/2014/main" id="{AEEFBDDD-959E-E547-BE32-BC8BB1258D55}"/>
                    </a:ext>
                  </a:extLst>
                </p:cNvPr>
                <p:cNvSpPr/>
                <p:nvPr/>
              </p:nvSpPr>
              <p:spPr>
                <a:xfrm rot="5400000">
                  <a:off x="1496146" y="2391284"/>
                  <a:ext cx="3811948" cy="617344"/>
                </a:xfrm>
                <a:prstGeom prst="cube">
                  <a:avLst>
                    <a:gd name="adj" fmla="val 75861"/>
                  </a:avLst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grpSp>
              <p:nvGrpSpPr>
                <p:cNvPr id="38" name="グループ化 37">
                  <a:extLst>
                    <a:ext uri="{FF2B5EF4-FFF2-40B4-BE49-F238E27FC236}">
                      <a16:creationId xmlns:a16="http://schemas.microsoft.com/office/drawing/2014/main" id="{239B6160-7567-647D-E2A9-B5CA5FA443A5}"/>
                    </a:ext>
                  </a:extLst>
                </p:cNvPr>
                <p:cNvGrpSpPr/>
                <p:nvPr/>
              </p:nvGrpSpPr>
              <p:grpSpPr>
                <a:xfrm>
                  <a:off x="3298136" y="939959"/>
                  <a:ext cx="353288" cy="1073603"/>
                  <a:chOff x="5043770" y="1153694"/>
                  <a:chExt cx="353288" cy="1073603"/>
                </a:xfrm>
              </p:grpSpPr>
              <p:sp>
                <p:nvSpPr>
                  <p:cNvPr id="63" name="平行四辺形 62">
                    <a:extLst>
                      <a:ext uri="{FF2B5EF4-FFF2-40B4-BE49-F238E27FC236}">
                        <a16:creationId xmlns:a16="http://schemas.microsoft.com/office/drawing/2014/main" id="{95EF2D12-0965-C777-3619-CFE5A3295F10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683612" y="1513852"/>
                    <a:ext cx="1073603" cy="353288"/>
                  </a:xfrm>
                  <a:prstGeom prst="parallelogram">
                    <a:avLst>
                      <a:gd name="adj" fmla="val 90961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64" name="グループ化 63">
                    <a:extLst>
                      <a:ext uri="{FF2B5EF4-FFF2-40B4-BE49-F238E27FC236}">
                        <a16:creationId xmlns:a16="http://schemas.microsoft.com/office/drawing/2014/main" id="{22C3D298-17EC-91F2-132B-E041376C9141}"/>
                      </a:ext>
                    </a:extLst>
                  </p:cNvPr>
                  <p:cNvGrpSpPr/>
                  <p:nvPr/>
                </p:nvGrpSpPr>
                <p:grpSpPr>
                  <a:xfrm>
                    <a:off x="5067843" y="1265785"/>
                    <a:ext cx="309009" cy="862703"/>
                    <a:chOff x="5067109" y="1262869"/>
                    <a:chExt cx="309009" cy="862703"/>
                  </a:xfrm>
                </p:grpSpPr>
                <p:sp>
                  <p:nvSpPr>
                    <p:cNvPr id="65" name="四角形: 角を丸くする 167">
                      <a:extLst>
                        <a:ext uri="{FF2B5EF4-FFF2-40B4-BE49-F238E27FC236}">
                          <a16:creationId xmlns:a16="http://schemas.microsoft.com/office/drawing/2014/main" id="{D9568F9C-9C48-F97D-606A-0ED33F05511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067109" y="1262869"/>
                      <a:ext cx="309009" cy="862703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66" name="四角形: 角を丸くする 167">
                      <a:extLst>
                        <a:ext uri="{FF2B5EF4-FFF2-40B4-BE49-F238E27FC236}">
                          <a16:creationId xmlns:a16="http://schemas.microsoft.com/office/drawing/2014/main" id="{3D178BF4-B1ED-76F8-F2CC-87A2B959E77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097487" y="1328499"/>
                      <a:ext cx="257710" cy="719485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67" name="四角形: 角を丸くする 167">
                      <a:extLst>
                        <a:ext uri="{FF2B5EF4-FFF2-40B4-BE49-F238E27FC236}">
                          <a16:creationId xmlns:a16="http://schemas.microsoft.com/office/drawing/2014/main" id="{9A179EE4-2CBD-AB0E-9DB5-6A2173615D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24661" y="1386254"/>
                      <a:ext cx="211441" cy="590309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68" name="四角形: 角を丸くする 167">
                      <a:extLst>
                        <a:ext uri="{FF2B5EF4-FFF2-40B4-BE49-F238E27FC236}">
                          <a16:creationId xmlns:a16="http://schemas.microsoft.com/office/drawing/2014/main" id="{B8F72F2B-FD8B-A3ED-406E-EDD32B4DA9D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58579" y="1452462"/>
                      <a:ext cx="163022" cy="455131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69" name="四角形: 角を丸くする 167">
                      <a:extLst>
                        <a:ext uri="{FF2B5EF4-FFF2-40B4-BE49-F238E27FC236}">
                          <a16:creationId xmlns:a16="http://schemas.microsoft.com/office/drawing/2014/main" id="{0664903B-E227-9857-4594-F797C9DC7C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81125" y="1504176"/>
                      <a:ext cx="124462" cy="347480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</p:grpSp>
            <p:grpSp>
              <p:nvGrpSpPr>
                <p:cNvPr id="39" name="グループ化 38">
                  <a:extLst>
                    <a:ext uri="{FF2B5EF4-FFF2-40B4-BE49-F238E27FC236}">
                      <a16:creationId xmlns:a16="http://schemas.microsoft.com/office/drawing/2014/main" id="{E7824034-9DA7-E871-04A7-FDA67B165ACD}"/>
                    </a:ext>
                  </a:extLst>
                </p:cNvPr>
                <p:cNvGrpSpPr/>
                <p:nvPr/>
              </p:nvGrpSpPr>
              <p:grpSpPr>
                <a:xfrm>
                  <a:off x="3301440" y="1744014"/>
                  <a:ext cx="353288" cy="1073603"/>
                  <a:chOff x="5043770" y="1153694"/>
                  <a:chExt cx="353288" cy="1073603"/>
                </a:xfrm>
              </p:grpSpPr>
              <p:sp>
                <p:nvSpPr>
                  <p:cNvPr id="56" name="平行四辺形 55">
                    <a:extLst>
                      <a:ext uri="{FF2B5EF4-FFF2-40B4-BE49-F238E27FC236}">
                        <a16:creationId xmlns:a16="http://schemas.microsoft.com/office/drawing/2014/main" id="{3A9B2A0F-A967-6BA9-71D8-7BE34B9C354E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683612" y="1513852"/>
                    <a:ext cx="1073603" cy="353288"/>
                  </a:xfrm>
                  <a:prstGeom prst="parallelogram">
                    <a:avLst>
                      <a:gd name="adj" fmla="val 90961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57" name="グループ化 56">
                    <a:extLst>
                      <a:ext uri="{FF2B5EF4-FFF2-40B4-BE49-F238E27FC236}">
                        <a16:creationId xmlns:a16="http://schemas.microsoft.com/office/drawing/2014/main" id="{67C3CC75-100F-8002-BDD7-591FBD8800AE}"/>
                      </a:ext>
                    </a:extLst>
                  </p:cNvPr>
                  <p:cNvGrpSpPr/>
                  <p:nvPr/>
                </p:nvGrpSpPr>
                <p:grpSpPr>
                  <a:xfrm>
                    <a:off x="5067843" y="1265785"/>
                    <a:ext cx="309009" cy="862703"/>
                    <a:chOff x="5067109" y="1262869"/>
                    <a:chExt cx="309009" cy="862703"/>
                  </a:xfrm>
                </p:grpSpPr>
                <p:sp>
                  <p:nvSpPr>
                    <p:cNvPr id="58" name="四角形: 角を丸くする 167">
                      <a:extLst>
                        <a:ext uri="{FF2B5EF4-FFF2-40B4-BE49-F238E27FC236}">
                          <a16:creationId xmlns:a16="http://schemas.microsoft.com/office/drawing/2014/main" id="{ABECF197-3786-F33B-4E1B-03FE422C9B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067109" y="1262869"/>
                      <a:ext cx="309009" cy="862703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59" name="四角形: 角を丸くする 167">
                      <a:extLst>
                        <a:ext uri="{FF2B5EF4-FFF2-40B4-BE49-F238E27FC236}">
                          <a16:creationId xmlns:a16="http://schemas.microsoft.com/office/drawing/2014/main" id="{AAE3CB8E-E588-7ED7-4D3C-50BA0017A00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097487" y="1328499"/>
                      <a:ext cx="257710" cy="719485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60" name="四角形: 角を丸くする 167">
                      <a:extLst>
                        <a:ext uri="{FF2B5EF4-FFF2-40B4-BE49-F238E27FC236}">
                          <a16:creationId xmlns:a16="http://schemas.microsoft.com/office/drawing/2014/main" id="{4FBAF9DB-3458-AC3D-2C35-84ADFB9C984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24661" y="1386254"/>
                      <a:ext cx="211441" cy="590309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61" name="四角形: 角を丸くする 167">
                      <a:extLst>
                        <a:ext uri="{FF2B5EF4-FFF2-40B4-BE49-F238E27FC236}">
                          <a16:creationId xmlns:a16="http://schemas.microsoft.com/office/drawing/2014/main" id="{0040E231-5EBA-B989-5A68-455456AF741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58579" y="1452462"/>
                      <a:ext cx="163022" cy="455131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62" name="四角形: 角を丸くする 167">
                      <a:extLst>
                        <a:ext uri="{FF2B5EF4-FFF2-40B4-BE49-F238E27FC236}">
                          <a16:creationId xmlns:a16="http://schemas.microsoft.com/office/drawing/2014/main" id="{B09D4A45-3094-70AD-55A3-49E61EA98CD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81125" y="1504176"/>
                      <a:ext cx="124462" cy="347480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</p:grpSp>
            <p:grpSp>
              <p:nvGrpSpPr>
                <p:cNvPr id="40" name="グループ化 39">
                  <a:extLst>
                    <a:ext uri="{FF2B5EF4-FFF2-40B4-BE49-F238E27FC236}">
                      <a16:creationId xmlns:a16="http://schemas.microsoft.com/office/drawing/2014/main" id="{AC06F181-D164-0D89-154F-AE784060BB46}"/>
                    </a:ext>
                  </a:extLst>
                </p:cNvPr>
                <p:cNvGrpSpPr/>
                <p:nvPr/>
              </p:nvGrpSpPr>
              <p:grpSpPr>
                <a:xfrm>
                  <a:off x="3294491" y="2534212"/>
                  <a:ext cx="353288" cy="1073603"/>
                  <a:chOff x="5043770" y="1153694"/>
                  <a:chExt cx="353288" cy="1073603"/>
                </a:xfrm>
              </p:grpSpPr>
              <p:sp>
                <p:nvSpPr>
                  <p:cNvPr id="49" name="平行四辺形 48">
                    <a:extLst>
                      <a:ext uri="{FF2B5EF4-FFF2-40B4-BE49-F238E27FC236}">
                        <a16:creationId xmlns:a16="http://schemas.microsoft.com/office/drawing/2014/main" id="{6222C612-F685-8DA2-9F80-6D9C2DEE9D0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683612" y="1513852"/>
                    <a:ext cx="1073603" cy="353288"/>
                  </a:xfrm>
                  <a:prstGeom prst="parallelogram">
                    <a:avLst>
                      <a:gd name="adj" fmla="val 90961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50" name="グループ化 49">
                    <a:extLst>
                      <a:ext uri="{FF2B5EF4-FFF2-40B4-BE49-F238E27FC236}">
                        <a16:creationId xmlns:a16="http://schemas.microsoft.com/office/drawing/2014/main" id="{14A1C73F-90F4-5C62-D528-78AC9ABA1E11}"/>
                      </a:ext>
                    </a:extLst>
                  </p:cNvPr>
                  <p:cNvGrpSpPr/>
                  <p:nvPr/>
                </p:nvGrpSpPr>
                <p:grpSpPr>
                  <a:xfrm>
                    <a:off x="5067843" y="1265785"/>
                    <a:ext cx="309009" cy="862703"/>
                    <a:chOff x="5067109" y="1262869"/>
                    <a:chExt cx="309009" cy="862703"/>
                  </a:xfrm>
                </p:grpSpPr>
                <p:sp>
                  <p:nvSpPr>
                    <p:cNvPr id="51" name="四角形: 角を丸くする 167">
                      <a:extLst>
                        <a:ext uri="{FF2B5EF4-FFF2-40B4-BE49-F238E27FC236}">
                          <a16:creationId xmlns:a16="http://schemas.microsoft.com/office/drawing/2014/main" id="{5C612284-757A-15FD-54E1-F4D39431C59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067109" y="1262869"/>
                      <a:ext cx="309009" cy="862703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52" name="四角形: 角を丸くする 167">
                      <a:extLst>
                        <a:ext uri="{FF2B5EF4-FFF2-40B4-BE49-F238E27FC236}">
                          <a16:creationId xmlns:a16="http://schemas.microsoft.com/office/drawing/2014/main" id="{9C54E2A7-4DCD-5A55-D031-29F3BB69D6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097487" y="1328499"/>
                      <a:ext cx="257710" cy="719485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53" name="四角形: 角を丸くする 167">
                      <a:extLst>
                        <a:ext uri="{FF2B5EF4-FFF2-40B4-BE49-F238E27FC236}">
                          <a16:creationId xmlns:a16="http://schemas.microsoft.com/office/drawing/2014/main" id="{1A9F1083-E37D-13EE-6004-F4B59E8931E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24661" y="1386254"/>
                      <a:ext cx="211441" cy="590309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54" name="四角形: 角を丸くする 167">
                      <a:extLst>
                        <a:ext uri="{FF2B5EF4-FFF2-40B4-BE49-F238E27FC236}">
                          <a16:creationId xmlns:a16="http://schemas.microsoft.com/office/drawing/2014/main" id="{41B09D1C-AFC2-DA96-0A1C-E6B7773325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58579" y="1452462"/>
                      <a:ext cx="163022" cy="455131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55" name="四角形: 角を丸くする 167">
                      <a:extLst>
                        <a:ext uri="{FF2B5EF4-FFF2-40B4-BE49-F238E27FC236}">
                          <a16:creationId xmlns:a16="http://schemas.microsoft.com/office/drawing/2014/main" id="{F27A37F3-6834-ED90-20AE-442A1FC44AA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81125" y="1504176"/>
                      <a:ext cx="124462" cy="347480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</p:grpSp>
            <p:grpSp>
              <p:nvGrpSpPr>
                <p:cNvPr id="41" name="グループ化 40">
                  <a:extLst>
                    <a:ext uri="{FF2B5EF4-FFF2-40B4-BE49-F238E27FC236}">
                      <a16:creationId xmlns:a16="http://schemas.microsoft.com/office/drawing/2014/main" id="{4F7FE95F-22C3-65A9-F771-71D5835E5DB2}"/>
                    </a:ext>
                  </a:extLst>
                </p:cNvPr>
                <p:cNvGrpSpPr/>
                <p:nvPr/>
              </p:nvGrpSpPr>
              <p:grpSpPr>
                <a:xfrm>
                  <a:off x="3281629" y="3339170"/>
                  <a:ext cx="353288" cy="1073603"/>
                  <a:chOff x="5043770" y="1153694"/>
                  <a:chExt cx="353288" cy="1073603"/>
                </a:xfrm>
              </p:grpSpPr>
              <p:sp>
                <p:nvSpPr>
                  <p:cNvPr id="42" name="平行四辺形 41">
                    <a:extLst>
                      <a:ext uri="{FF2B5EF4-FFF2-40B4-BE49-F238E27FC236}">
                        <a16:creationId xmlns:a16="http://schemas.microsoft.com/office/drawing/2014/main" id="{9E2B0F24-B492-D8DA-C75C-0FA7811828B9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683612" y="1513852"/>
                    <a:ext cx="1073603" cy="353288"/>
                  </a:xfrm>
                  <a:prstGeom prst="parallelogram">
                    <a:avLst>
                      <a:gd name="adj" fmla="val 90961"/>
                    </a:avLst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grpSp>
                <p:nvGrpSpPr>
                  <p:cNvPr id="43" name="グループ化 42">
                    <a:extLst>
                      <a:ext uri="{FF2B5EF4-FFF2-40B4-BE49-F238E27FC236}">
                        <a16:creationId xmlns:a16="http://schemas.microsoft.com/office/drawing/2014/main" id="{52080529-0ECB-60D1-2173-76CFCD2EFC7D}"/>
                      </a:ext>
                    </a:extLst>
                  </p:cNvPr>
                  <p:cNvGrpSpPr/>
                  <p:nvPr/>
                </p:nvGrpSpPr>
                <p:grpSpPr>
                  <a:xfrm>
                    <a:off x="5067843" y="1265785"/>
                    <a:ext cx="309009" cy="862703"/>
                    <a:chOff x="5067109" y="1262869"/>
                    <a:chExt cx="309009" cy="862703"/>
                  </a:xfrm>
                </p:grpSpPr>
                <p:sp>
                  <p:nvSpPr>
                    <p:cNvPr id="44" name="四角形: 角を丸くする 167">
                      <a:extLst>
                        <a:ext uri="{FF2B5EF4-FFF2-40B4-BE49-F238E27FC236}">
                          <a16:creationId xmlns:a16="http://schemas.microsoft.com/office/drawing/2014/main" id="{5CD5F407-15AC-349D-C34D-AFB816D365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5067109" y="1262869"/>
                      <a:ext cx="309009" cy="862703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45" name="四角形: 角を丸くする 167">
                      <a:extLst>
                        <a:ext uri="{FF2B5EF4-FFF2-40B4-BE49-F238E27FC236}">
                          <a16:creationId xmlns:a16="http://schemas.microsoft.com/office/drawing/2014/main" id="{4C0076B4-22D0-3C9A-9171-3B07875182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097487" y="1328499"/>
                      <a:ext cx="257710" cy="719485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46" name="四角形: 角を丸くする 167">
                      <a:extLst>
                        <a:ext uri="{FF2B5EF4-FFF2-40B4-BE49-F238E27FC236}">
                          <a16:creationId xmlns:a16="http://schemas.microsoft.com/office/drawing/2014/main" id="{B93724A1-5F49-ADBE-1223-FC684D6C84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24661" y="1386254"/>
                      <a:ext cx="211441" cy="590309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47" name="四角形: 角を丸くする 167">
                      <a:extLst>
                        <a:ext uri="{FF2B5EF4-FFF2-40B4-BE49-F238E27FC236}">
                          <a16:creationId xmlns:a16="http://schemas.microsoft.com/office/drawing/2014/main" id="{D2BB1EB0-B1BC-59FA-0A1C-84A8EF723DD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58579" y="1452462"/>
                      <a:ext cx="163022" cy="455131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48" name="四角形: 角を丸くする 167">
                      <a:extLst>
                        <a:ext uri="{FF2B5EF4-FFF2-40B4-BE49-F238E27FC236}">
                          <a16:creationId xmlns:a16="http://schemas.microsoft.com/office/drawing/2014/main" id="{81D56665-64D9-BE87-8652-C851057C3DC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181125" y="1504176"/>
                      <a:ext cx="124462" cy="347480"/>
                    </a:xfrm>
                    <a:custGeom>
                      <a:avLst/>
                      <a:gdLst>
                        <a:gd name="connsiteX0" fmla="*/ 0 w 732183"/>
                        <a:gd name="connsiteY0" fmla="*/ 70150 h 1073604"/>
                        <a:gd name="connsiteX1" fmla="*/ 70150 w 732183"/>
                        <a:gd name="connsiteY1" fmla="*/ 0 h 1073604"/>
                        <a:gd name="connsiteX2" fmla="*/ 662033 w 732183"/>
                        <a:gd name="connsiteY2" fmla="*/ 0 h 1073604"/>
                        <a:gd name="connsiteX3" fmla="*/ 732183 w 732183"/>
                        <a:gd name="connsiteY3" fmla="*/ 70150 h 1073604"/>
                        <a:gd name="connsiteX4" fmla="*/ 732183 w 732183"/>
                        <a:gd name="connsiteY4" fmla="*/ 1003454 h 1073604"/>
                        <a:gd name="connsiteX5" fmla="*/ 662033 w 732183"/>
                        <a:gd name="connsiteY5" fmla="*/ 1073604 h 1073604"/>
                        <a:gd name="connsiteX6" fmla="*/ 70150 w 732183"/>
                        <a:gd name="connsiteY6" fmla="*/ 1073604 h 1073604"/>
                        <a:gd name="connsiteX7" fmla="*/ 0 w 732183"/>
                        <a:gd name="connsiteY7" fmla="*/ 1003454 h 1073604"/>
                        <a:gd name="connsiteX8" fmla="*/ 0 w 732183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04152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37659"/>
                        <a:gd name="connsiteY0" fmla="*/ 70150 h 1073604"/>
                        <a:gd name="connsiteX1" fmla="*/ 70150 w 737659"/>
                        <a:gd name="connsiteY1" fmla="*/ 0 h 1073604"/>
                        <a:gd name="connsiteX2" fmla="*/ 662033 w 737659"/>
                        <a:gd name="connsiteY2" fmla="*/ 336740 h 1073604"/>
                        <a:gd name="connsiteX3" fmla="*/ 737659 w 737659"/>
                        <a:gd name="connsiteY3" fmla="*/ 431529 h 1073604"/>
                        <a:gd name="connsiteX4" fmla="*/ 732183 w 737659"/>
                        <a:gd name="connsiteY4" fmla="*/ 1003454 h 1073604"/>
                        <a:gd name="connsiteX5" fmla="*/ 662033 w 737659"/>
                        <a:gd name="connsiteY5" fmla="*/ 1073604 h 1073604"/>
                        <a:gd name="connsiteX6" fmla="*/ 70150 w 737659"/>
                        <a:gd name="connsiteY6" fmla="*/ 1073604 h 1073604"/>
                        <a:gd name="connsiteX7" fmla="*/ 0 w 737659"/>
                        <a:gd name="connsiteY7" fmla="*/ 1003454 h 1073604"/>
                        <a:gd name="connsiteX8" fmla="*/ 0 w 737659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0 w 743135"/>
                        <a:gd name="connsiteY7" fmla="*/ 10034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70150 w 743135"/>
                        <a:gd name="connsiteY6" fmla="*/ 1073604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28651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10951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47815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2033 w 743135"/>
                        <a:gd name="connsiteY2" fmla="*/ 336740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4 w 743135"/>
                        <a:gd name="connsiteY7" fmla="*/ 647550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450694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6960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79556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6921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76056"/>
                        <a:gd name="connsiteY0" fmla="*/ 70150 h 1073604"/>
                        <a:gd name="connsiteX1" fmla="*/ 70150 w 776056"/>
                        <a:gd name="connsiteY1" fmla="*/ 0 h 1073604"/>
                        <a:gd name="connsiteX2" fmla="*/ 664770 w 776056"/>
                        <a:gd name="connsiteY2" fmla="*/ 325789 h 1073604"/>
                        <a:gd name="connsiteX3" fmla="*/ 776056 w 776056"/>
                        <a:gd name="connsiteY3" fmla="*/ 363388 h 1073604"/>
                        <a:gd name="connsiteX4" fmla="*/ 732183 w 776056"/>
                        <a:gd name="connsiteY4" fmla="*/ 1003454 h 1073604"/>
                        <a:gd name="connsiteX5" fmla="*/ 662033 w 776056"/>
                        <a:gd name="connsiteY5" fmla="*/ 1073604 h 1073604"/>
                        <a:gd name="connsiteX6" fmla="*/ 59199 w 776056"/>
                        <a:gd name="connsiteY6" fmla="*/ 756028 h 1073604"/>
                        <a:gd name="connsiteX7" fmla="*/ 8215 w 776056"/>
                        <a:gd name="connsiteY7" fmla="*/ 731623 h 1073604"/>
                        <a:gd name="connsiteX8" fmla="*/ 0 w 776056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64770 w 743135"/>
                        <a:gd name="connsiteY2" fmla="*/ 325789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56028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71351 w 743135"/>
                        <a:gd name="connsiteY2" fmla="*/ 3096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59199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8215 w 743135"/>
                        <a:gd name="connsiteY7" fmla="*/ 731623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73604"/>
                        <a:gd name="connsiteX1" fmla="*/ 70150 w 743135"/>
                        <a:gd name="connsiteY1" fmla="*/ 0 h 1073604"/>
                        <a:gd name="connsiteX2" fmla="*/ 697687 w 743135"/>
                        <a:gd name="connsiteY2" fmla="*/ 290220 h 1073604"/>
                        <a:gd name="connsiteX3" fmla="*/ 743135 w 743135"/>
                        <a:gd name="connsiteY3" fmla="*/ 350455 h 1073604"/>
                        <a:gd name="connsiteX4" fmla="*/ 732183 w 743135"/>
                        <a:gd name="connsiteY4" fmla="*/ 1003454 h 1073604"/>
                        <a:gd name="connsiteX5" fmla="*/ 662033 w 743135"/>
                        <a:gd name="connsiteY5" fmla="*/ 1073604 h 1073604"/>
                        <a:gd name="connsiteX6" fmla="*/ 46032 w 743135"/>
                        <a:gd name="connsiteY6" fmla="*/ 778662 h 1073604"/>
                        <a:gd name="connsiteX7" fmla="*/ 14800 w 743135"/>
                        <a:gd name="connsiteY7" fmla="*/ 705754 h 1073604"/>
                        <a:gd name="connsiteX8" fmla="*/ 0 w 743135"/>
                        <a:gd name="connsiteY8" fmla="*/ 70150 h 1073604"/>
                        <a:gd name="connsiteX0" fmla="*/ 0 w 743135"/>
                        <a:gd name="connsiteY0" fmla="*/ 70150 h 1056875"/>
                        <a:gd name="connsiteX1" fmla="*/ 70150 w 743135"/>
                        <a:gd name="connsiteY1" fmla="*/ 0 h 1056875"/>
                        <a:gd name="connsiteX2" fmla="*/ 697687 w 743135"/>
                        <a:gd name="connsiteY2" fmla="*/ 290220 h 1056875"/>
                        <a:gd name="connsiteX3" fmla="*/ 743135 w 743135"/>
                        <a:gd name="connsiteY3" fmla="*/ 350455 h 1056875"/>
                        <a:gd name="connsiteX4" fmla="*/ 732183 w 743135"/>
                        <a:gd name="connsiteY4" fmla="*/ 1003454 h 1056875"/>
                        <a:gd name="connsiteX5" fmla="*/ 668614 w 743135"/>
                        <a:gd name="connsiteY5" fmla="*/ 1056875 h 1056875"/>
                        <a:gd name="connsiteX6" fmla="*/ 46032 w 743135"/>
                        <a:gd name="connsiteY6" fmla="*/ 778662 h 1056875"/>
                        <a:gd name="connsiteX7" fmla="*/ 14800 w 743135"/>
                        <a:gd name="connsiteY7" fmla="*/ 705754 h 1056875"/>
                        <a:gd name="connsiteX8" fmla="*/ 0 w 743135"/>
                        <a:gd name="connsiteY8" fmla="*/ 70150 h 1056875"/>
                        <a:gd name="connsiteX0" fmla="*/ 0 w 743135"/>
                        <a:gd name="connsiteY0" fmla="*/ 70150 h 1029797"/>
                        <a:gd name="connsiteX1" fmla="*/ 70150 w 743135"/>
                        <a:gd name="connsiteY1" fmla="*/ 0 h 1029797"/>
                        <a:gd name="connsiteX2" fmla="*/ 697687 w 743135"/>
                        <a:gd name="connsiteY2" fmla="*/ 290220 h 1029797"/>
                        <a:gd name="connsiteX3" fmla="*/ 743135 w 743135"/>
                        <a:gd name="connsiteY3" fmla="*/ 350455 h 1029797"/>
                        <a:gd name="connsiteX4" fmla="*/ 732183 w 743135"/>
                        <a:gd name="connsiteY4" fmla="*/ 1003454 h 1029797"/>
                        <a:gd name="connsiteX5" fmla="*/ 563273 w 743135"/>
                        <a:gd name="connsiteY5" fmla="*/ 1026764 h 1029797"/>
                        <a:gd name="connsiteX6" fmla="*/ 46032 w 743135"/>
                        <a:gd name="connsiteY6" fmla="*/ 778662 h 1029797"/>
                        <a:gd name="connsiteX7" fmla="*/ 14800 w 743135"/>
                        <a:gd name="connsiteY7" fmla="*/ 705754 h 1029797"/>
                        <a:gd name="connsiteX8" fmla="*/ 0 w 743135"/>
                        <a:gd name="connsiteY8" fmla="*/ 70150 h 1029797"/>
                        <a:gd name="connsiteX0" fmla="*/ 0 w 743135"/>
                        <a:gd name="connsiteY0" fmla="*/ 40039 h 999687"/>
                        <a:gd name="connsiteX1" fmla="*/ 142574 w 743135"/>
                        <a:gd name="connsiteY1" fmla="*/ 0 h 999687"/>
                        <a:gd name="connsiteX2" fmla="*/ 697687 w 743135"/>
                        <a:gd name="connsiteY2" fmla="*/ 260109 h 999687"/>
                        <a:gd name="connsiteX3" fmla="*/ 743135 w 743135"/>
                        <a:gd name="connsiteY3" fmla="*/ 320344 h 999687"/>
                        <a:gd name="connsiteX4" fmla="*/ 732183 w 743135"/>
                        <a:gd name="connsiteY4" fmla="*/ 973343 h 999687"/>
                        <a:gd name="connsiteX5" fmla="*/ 563273 w 743135"/>
                        <a:gd name="connsiteY5" fmla="*/ 996653 h 999687"/>
                        <a:gd name="connsiteX6" fmla="*/ 46032 w 743135"/>
                        <a:gd name="connsiteY6" fmla="*/ 748551 h 999687"/>
                        <a:gd name="connsiteX7" fmla="*/ 14800 w 743135"/>
                        <a:gd name="connsiteY7" fmla="*/ 675643 h 999687"/>
                        <a:gd name="connsiteX8" fmla="*/ 0 w 743135"/>
                        <a:gd name="connsiteY8" fmla="*/ 40039 h 999687"/>
                        <a:gd name="connsiteX0" fmla="*/ 0 w 743135"/>
                        <a:gd name="connsiteY0" fmla="*/ 40039 h 1020072"/>
                        <a:gd name="connsiteX1" fmla="*/ 142574 w 743135"/>
                        <a:gd name="connsiteY1" fmla="*/ 0 h 1020072"/>
                        <a:gd name="connsiteX2" fmla="*/ 697687 w 743135"/>
                        <a:gd name="connsiteY2" fmla="*/ 260109 h 1020072"/>
                        <a:gd name="connsiteX3" fmla="*/ 743135 w 743135"/>
                        <a:gd name="connsiteY3" fmla="*/ 320344 h 1020072"/>
                        <a:gd name="connsiteX4" fmla="*/ 732183 w 743135"/>
                        <a:gd name="connsiteY4" fmla="*/ 973343 h 1020072"/>
                        <a:gd name="connsiteX5" fmla="*/ 615942 w 743135"/>
                        <a:gd name="connsiteY5" fmla="*/ 1020072 h 1020072"/>
                        <a:gd name="connsiteX6" fmla="*/ 46032 w 743135"/>
                        <a:gd name="connsiteY6" fmla="*/ 748551 h 1020072"/>
                        <a:gd name="connsiteX7" fmla="*/ 14800 w 743135"/>
                        <a:gd name="connsiteY7" fmla="*/ 675643 h 1020072"/>
                        <a:gd name="connsiteX8" fmla="*/ 0 w 743135"/>
                        <a:gd name="connsiteY8" fmla="*/ 40039 h 1020072"/>
                        <a:gd name="connsiteX0" fmla="*/ 0 w 743135"/>
                        <a:gd name="connsiteY0" fmla="*/ 60113 h 1040146"/>
                        <a:gd name="connsiteX1" fmla="*/ 109654 w 743135"/>
                        <a:gd name="connsiteY1" fmla="*/ 0 h 1040146"/>
                        <a:gd name="connsiteX2" fmla="*/ 697687 w 743135"/>
                        <a:gd name="connsiteY2" fmla="*/ 280183 h 1040146"/>
                        <a:gd name="connsiteX3" fmla="*/ 743135 w 743135"/>
                        <a:gd name="connsiteY3" fmla="*/ 340418 h 1040146"/>
                        <a:gd name="connsiteX4" fmla="*/ 732183 w 743135"/>
                        <a:gd name="connsiteY4" fmla="*/ 993417 h 1040146"/>
                        <a:gd name="connsiteX5" fmla="*/ 615942 w 743135"/>
                        <a:gd name="connsiteY5" fmla="*/ 1040146 h 1040146"/>
                        <a:gd name="connsiteX6" fmla="*/ 46032 w 743135"/>
                        <a:gd name="connsiteY6" fmla="*/ 768625 h 1040146"/>
                        <a:gd name="connsiteX7" fmla="*/ 14800 w 743135"/>
                        <a:gd name="connsiteY7" fmla="*/ 695717 h 1040146"/>
                        <a:gd name="connsiteX8" fmla="*/ 0 w 743135"/>
                        <a:gd name="connsiteY8" fmla="*/ 60113 h 1040146"/>
                        <a:gd name="connsiteX0" fmla="*/ 0 w 743135"/>
                        <a:gd name="connsiteY0" fmla="*/ 33602 h 1040401"/>
                        <a:gd name="connsiteX1" fmla="*/ 109654 w 743135"/>
                        <a:gd name="connsiteY1" fmla="*/ 255 h 1040401"/>
                        <a:gd name="connsiteX2" fmla="*/ 697687 w 743135"/>
                        <a:gd name="connsiteY2" fmla="*/ 280438 h 1040401"/>
                        <a:gd name="connsiteX3" fmla="*/ 743135 w 743135"/>
                        <a:gd name="connsiteY3" fmla="*/ 340673 h 1040401"/>
                        <a:gd name="connsiteX4" fmla="*/ 732183 w 743135"/>
                        <a:gd name="connsiteY4" fmla="*/ 993672 h 1040401"/>
                        <a:gd name="connsiteX5" fmla="*/ 615942 w 743135"/>
                        <a:gd name="connsiteY5" fmla="*/ 1040401 h 1040401"/>
                        <a:gd name="connsiteX6" fmla="*/ 46032 w 743135"/>
                        <a:gd name="connsiteY6" fmla="*/ 768880 h 1040401"/>
                        <a:gd name="connsiteX7" fmla="*/ 14800 w 743135"/>
                        <a:gd name="connsiteY7" fmla="*/ 695972 h 1040401"/>
                        <a:gd name="connsiteX8" fmla="*/ 0 w 743135"/>
                        <a:gd name="connsiteY8" fmla="*/ 33602 h 1040401"/>
                        <a:gd name="connsiteX0" fmla="*/ 0 w 743135"/>
                        <a:gd name="connsiteY0" fmla="*/ 33603 h 1040402"/>
                        <a:gd name="connsiteX1" fmla="*/ 109654 w 743135"/>
                        <a:gd name="connsiteY1" fmla="*/ 256 h 1040402"/>
                        <a:gd name="connsiteX2" fmla="*/ 697687 w 743135"/>
                        <a:gd name="connsiteY2" fmla="*/ 280439 h 1040402"/>
                        <a:gd name="connsiteX3" fmla="*/ 743135 w 743135"/>
                        <a:gd name="connsiteY3" fmla="*/ 340674 h 1040402"/>
                        <a:gd name="connsiteX4" fmla="*/ 732183 w 743135"/>
                        <a:gd name="connsiteY4" fmla="*/ 993673 h 1040402"/>
                        <a:gd name="connsiteX5" fmla="*/ 615942 w 743135"/>
                        <a:gd name="connsiteY5" fmla="*/ 1040402 h 1040402"/>
                        <a:gd name="connsiteX6" fmla="*/ 46032 w 743135"/>
                        <a:gd name="connsiteY6" fmla="*/ 768881 h 1040402"/>
                        <a:gd name="connsiteX7" fmla="*/ 14800 w 743135"/>
                        <a:gd name="connsiteY7" fmla="*/ 695973 h 1040402"/>
                        <a:gd name="connsiteX8" fmla="*/ 0 w 743135"/>
                        <a:gd name="connsiteY8" fmla="*/ 33603 h 1040402"/>
                        <a:gd name="connsiteX0" fmla="*/ 0 w 743135"/>
                        <a:gd name="connsiteY0" fmla="*/ 33603 h 1051252"/>
                        <a:gd name="connsiteX1" fmla="*/ 109654 w 743135"/>
                        <a:gd name="connsiteY1" fmla="*/ 256 h 1051252"/>
                        <a:gd name="connsiteX2" fmla="*/ 697687 w 743135"/>
                        <a:gd name="connsiteY2" fmla="*/ 280439 h 1051252"/>
                        <a:gd name="connsiteX3" fmla="*/ 743135 w 743135"/>
                        <a:gd name="connsiteY3" fmla="*/ 340674 h 1051252"/>
                        <a:gd name="connsiteX4" fmla="*/ 732183 w 743135"/>
                        <a:gd name="connsiteY4" fmla="*/ 993673 h 1051252"/>
                        <a:gd name="connsiteX5" fmla="*/ 615942 w 743135"/>
                        <a:gd name="connsiteY5" fmla="*/ 1040402 h 1051252"/>
                        <a:gd name="connsiteX6" fmla="*/ 46032 w 743135"/>
                        <a:gd name="connsiteY6" fmla="*/ 768881 h 1051252"/>
                        <a:gd name="connsiteX7" fmla="*/ 14800 w 743135"/>
                        <a:gd name="connsiteY7" fmla="*/ 695973 h 1051252"/>
                        <a:gd name="connsiteX8" fmla="*/ 0 w 743135"/>
                        <a:gd name="connsiteY8" fmla="*/ 33603 h 1051252"/>
                        <a:gd name="connsiteX0" fmla="*/ 0 w 743135"/>
                        <a:gd name="connsiteY0" fmla="*/ 36640 h 1054289"/>
                        <a:gd name="connsiteX1" fmla="*/ 109654 w 743135"/>
                        <a:gd name="connsiteY1" fmla="*/ 3293 h 1054289"/>
                        <a:gd name="connsiteX2" fmla="*/ 697687 w 743135"/>
                        <a:gd name="connsiteY2" fmla="*/ 283476 h 1054289"/>
                        <a:gd name="connsiteX3" fmla="*/ 743135 w 743135"/>
                        <a:gd name="connsiteY3" fmla="*/ 343711 h 1054289"/>
                        <a:gd name="connsiteX4" fmla="*/ 732183 w 743135"/>
                        <a:gd name="connsiteY4" fmla="*/ 996710 h 1054289"/>
                        <a:gd name="connsiteX5" fmla="*/ 615942 w 743135"/>
                        <a:gd name="connsiteY5" fmla="*/ 1043439 h 1054289"/>
                        <a:gd name="connsiteX6" fmla="*/ 46032 w 743135"/>
                        <a:gd name="connsiteY6" fmla="*/ 771918 h 1054289"/>
                        <a:gd name="connsiteX7" fmla="*/ 14800 w 743135"/>
                        <a:gd name="connsiteY7" fmla="*/ 699010 h 1054289"/>
                        <a:gd name="connsiteX8" fmla="*/ 0 w 743135"/>
                        <a:gd name="connsiteY8" fmla="*/ 36640 h 10542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3135" h="1054289">
                          <a:moveTo>
                            <a:pt x="0" y="36640"/>
                          </a:moveTo>
                          <a:cubicBezTo>
                            <a:pt x="0" y="-15486"/>
                            <a:pt x="70911" y="3293"/>
                            <a:pt x="109654" y="3293"/>
                          </a:cubicBezTo>
                          <a:lnTo>
                            <a:pt x="697687" y="283476"/>
                          </a:lnTo>
                          <a:cubicBezTo>
                            <a:pt x="730955" y="294427"/>
                            <a:pt x="743135" y="304968"/>
                            <a:pt x="743135" y="343711"/>
                          </a:cubicBezTo>
                          <a:cubicBezTo>
                            <a:pt x="743135" y="654812"/>
                            <a:pt x="732183" y="685609"/>
                            <a:pt x="732183" y="996710"/>
                          </a:cubicBezTo>
                          <a:cubicBezTo>
                            <a:pt x="732183" y="1035453"/>
                            <a:pt x="720524" y="1073550"/>
                            <a:pt x="615942" y="1043439"/>
                          </a:cubicBezTo>
                          <a:lnTo>
                            <a:pt x="46032" y="771918"/>
                          </a:lnTo>
                          <a:cubicBezTo>
                            <a:pt x="15502" y="771918"/>
                            <a:pt x="14800" y="737753"/>
                            <a:pt x="14800" y="699010"/>
                          </a:cubicBezTo>
                          <a:lnTo>
                            <a:pt x="0" y="36640"/>
                          </a:lnTo>
                          <a:close/>
                        </a:path>
                      </a:pathLst>
                    </a:cu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9525"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</p:grpSp>
          </p:grp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7D207F63-6D17-4E85-D45E-B7560B21A3C4}"/>
                  </a:ext>
                </a:extLst>
              </p:cNvPr>
              <p:cNvCxnSpPr>
                <a:cxnSpLocks/>
                <a:endCxn id="75" idx="3"/>
              </p:cNvCxnSpPr>
              <p:nvPr/>
            </p:nvCxnSpPr>
            <p:spPr>
              <a:xfrm flipV="1">
                <a:off x="7902570" y="2749065"/>
                <a:ext cx="0" cy="540000"/>
              </a:xfrm>
              <a:prstGeom prst="straightConnector1">
                <a:avLst/>
              </a:prstGeom>
              <a:ln w="19050"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コネクタ: 曲線 31">
                <a:extLst>
                  <a:ext uri="{FF2B5EF4-FFF2-40B4-BE49-F238E27FC236}">
                    <a16:creationId xmlns:a16="http://schemas.microsoft.com/office/drawing/2014/main" id="{892A9B12-831C-C8AF-736E-266DC7D7F4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3344" y="1850639"/>
                <a:ext cx="510948" cy="433939"/>
              </a:xfrm>
              <a:prstGeom prst="curvedConnector3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四角形: 角を丸くする 32">
                <a:extLst>
                  <a:ext uri="{FF2B5EF4-FFF2-40B4-BE49-F238E27FC236}">
                    <a16:creationId xmlns:a16="http://schemas.microsoft.com/office/drawing/2014/main" id="{0D194800-A732-AD88-0DBD-BBCE0252CF2D}"/>
                  </a:ext>
                </a:extLst>
              </p:cNvPr>
              <p:cNvSpPr/>
              <p:nvPr/>
            </p:nvSpPr>
            <p:spPr>
              <a:xfrm>
                <a:off x="9548818" y="1160447"/>
                <a:ext cx="1209439" cy="707886"/>
              </a:xfrm>
              <a:prstGeom prst="roundRect">
                <a:avLst>
                  <a:gd name="adj" fmla="val 9661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テキスト ボックス 33">
                <a:extLst>
                  <a:ext uri="{FF2B5EF4-FFF2-40B4-BE49-F238E27FC236}">
                    <a16:creationId xmlns:a16="http://schemas.microsoft.com/office/drawing/2014/main" id="{DC1E8782-B0C0-67D8-663F-5FA330C9A975}"/>
                  </a:ext>
                </a:extLst>
              </p:cNvPr>
              <p:cNvSpPr txBox="1"/>
              <p:nvPr/>
            </p:nvSpPr>
            <p:spPr>
              <a:xfrm>
                <a:off x="9580535" y="1170075"/>
                <a:ext cx="11777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Function generator</a:t>
                </a:r>
                <a:endParaRPr kumimoji="1" lang="ja-JP" altLang="en-US" dirty="0"/>
              </a:p>
            </p:txBody>
          </p:sp>
          <p:sp>
            <p:nvSpPr>
              <p:cNvPr id="35" name="円弧 34">
                <a:extLst>
                  <a:ext uri="{FF2B5EF4-FFF2-40B4-BE49-F238E27FC236}">
                    <a16:creationId xmlns:a16="http://schemas.microsoft.com/office/drawing/2014/main" id="{21FACC52-A0DF-66B4-4800-E80D2A50D87E}"/>
                  </a:ext>
                </a:extLst>
              </p:cNvPr>
              <p:cNvSpPr/>
              <p:nvPr/>
            </p:nvSpPr>
            <p:spPr>
              <a:xfrm rot="5400000" flipH="1">
                <a:off x="7479795" y="917097"/>
                <a:ext cx="412284" cy="2542861"/>
              </a:xfrm>
              <a:prstGeom prst="arc">
                <a:avLst>
                  <a:gd name="adj1" fmla="val 2438974"/>
                  <a:gd name="adj2" fmla="val 4986839"/>
                </a:avLst>
              </a:prstGeom>
              <a:ln w="381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テキスト ボックス 35">
                    <a:extLst>
                      <a:ext uri="{FF2B5EF4-FFF2-40B4-BE49-F238E27FC236}">
                        <a16:creationId xmlns:a16="http://schemas.microsoft.com/office/drawing/2014/main" id="{687E75F7-84B8-6B69-9786-5C1C1EE3D894}"/>
                      </a:ext>
                    </a:extLst>
                  </p:cNvPr>
                  <p:cNvSpPr txBox="1"/>
                  <p:nvPr/>
                </p:nvSpPr>
                <p:spPr>
                  <a:xfrm>
                    <a:off x="6804195" y="1639202"/>
                    <a:ext cx="39792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kumimoji="1" lang="ja-JP" altLang="en-US" sz="20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9" name="テキスト ボックス 108">
                    <a:extLst>
                      <a:ext uri="{FF2B5EF4-FFF2-40B4-BE49-F238E27FC236}">
                        <a16:creationId xmlns:a16="http://schemas.microsoft.com/office/drawing/2014/main" id="{AEF1D5DF-7847-69C4-FBE0-27AC5CEF34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195" y="1639202"/>
                    <a:ext cx="39792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15982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F6F58E-B240-92A1-1348-D2A19CEA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Helmholtz</a:t>
            </a:r>
            <a:r>
              <a:rPr lang="ja-JP" altLang="en-US" dirty="0"/>
              <a:t>コイル理論式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3716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74369-BBAC-91AA-8790-E610C178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A2E1FFC3-9D32-3AFA-E924-310D13C53C74}"/>
              </a:ext>
            </a:extLst>
          </p:cNvPr>
          <p:cNvGrpSpPr/>
          <p:nvPr/>
        </p:nvGrpSpPr>
        <p:grpSpPr>
          <a:xfrm>
            <a:off x="-963693" y="554806"/>
            <a:ext cx="11071385" cy="5541195"/>
            <a:chOff x="-1058943" y="536754"/>
            <a:chExt cx="11071385" cy="5541195"/>
          </a:xfrm>
        </p:grpSpPr>
        <p:sp>
          <p:nvSpPr>
            <p:cNvPr id="54" name="正方形/長方形 53">
              <a:extLst>
                <a:ext uri="{FF2B5EF4-FFF2-40B4-BE49-F238E27FC236}">
                  <a16:creationId xmlns:a16="http://schemas.microsoft.com/office/drawing/2014/main" id="{0B41CB79-E0D4-6196-1B0E-6A72F99D872F}"/>
                </a:ext>
              </a:extLst>
            </p:cNvPr>
            <p:cNvSpPr/>
            <p:nvPr/>
          </p:nvSpPr>
          <p:spPr>
            <a:xfrm>
              <a:off x="-409575" y="536754"/>
              <a:ext cx="9553575" cy="5541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C8E2C4BA-0735-3F2E-971C-BCCA067ABAF4}"/>
                </a:ext>
              </a:extLst>
            </p:cNvPr>
            <p:cNvGrpSpPr/>
            <p:nvPr/>
          </p:nvGrpSpPr>
          <p:grpSpPr>
            <a:xfrm>
              <a:off x="-1058943" y="909338"/>
              <a:ext cx="11071385" cy="4971868"/>
              <a:chOff x="-116720" y="844930"/>
              <a:chExt cx="11071385" cy="4971868"/>
            </a:xfrm>
          </p:grpSpPr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79248E29-BC69-4B76-7539-09E7F68C8705}"/>
                  </a:ext>
                </a:extLst>
              </p:cNvPr>
              <p:cNvGrpSpPr/>
              <p:nvPr/>
            </p:nvGrpSpPr>
            <p:grpSpPr>
              <a:xfrm>
                <a:off x="-116720" y="1201763"/>
                <a:ext cx="4454753" cy="4591664"/>
                <a:chOff x="3843305" y="1133168"/>
                <a:chExt cx="4454753" cy="4591664"/>
              </a:xfrm>
            </p:grpSpPr>
            <p:sp>
              <p:nvSpPr>
                <p:cNvPr id="44" name="円弧 43">
                  <a:extLst>
                    <a:ext uri="{FF2B5EF4-FFF2-40B4-BE49-F238E27FC236}">
                      <a16:creationId xmlns:a16="http://schemas.microsoft.com/office/drawing/2014/main" id="{D48EC6AA-BC72-433A-38CD-4800215486AB}"/>
                    </a:ext>
                  </a:extLst>
                </p:cNvPr>
                <p:cNvSpPr/>
                <p:nvPr/>
              </p:nvSpPr>
              <p:spPr>
                <a:xfrm>
                  <a:off x="3843305" y="1133168"/>
                  <a:ext cx="1799304" cy="4591664"/>
                </a:xfrm>
                <a:prstGeom prst="arc">
                  <a:avLst>
                    <a:gd name="adj1" fmla="val 16423400"/>
                    <a:gd name="adj2" fmla="val 5153574"/>
                  </a:avLst>
                </a:prstGeom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5" name="円弧 44">
                  <a:extLst>
                    <a:ext uri="{FF2B5EF4-FFF2-40B4-BE49-F238E27FC236}">
                      <a16:creationId xmlns:a16="http://schemas.microsoft.com/office/drawing/2014/main" id="{AB7152D5-DCB9-5797-1141-CDAF11D0F1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72521" y="1761203"/>
                  <a:ext cx="1307096" cy="3335593"/>
                </a:xfrm>
                <a:prstGeom prst="arc">
                  <a:avLst>
                    <a:gd name="adj1" fmla="val 16464506"/>
                    <a:gd name="adj2" fmla="val 5074301"/>
                  </a:avLst>
                </a:prstGeom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円弧 45">
                  <a:extLst>
                    <a:ext uri="{FF2B5EF4-FFF2-40B4-BE49-F238E27FC236}">
                      <a16:creationId xmlns:a16="http://schemas.microsoft.com/office/drawing/2014/main" id="{882D0483-01CD-A7F8-48E7-3E003F22E506}"/>
                    </a:ext>
                  </a:extLst>
                </p:cNvPr>
                <p:cNvSpPr/>
                <p:nvPr/>
              </p:nvSpPr>
              <p:spPr>
                <a:xfrm flipH="1">
                  <a:off x="6498754" y="1133168"/>
                  <a:ext cx="1799304" cy="4591664"/>
                </a:xfrm>
                <a:prstGeom prst="arc">
                  <a:avLst>
                    <a:gd name="adj1" fmla="val 16423400"/>
                    <a:gd name="adj2" fmla="val 5153574"/>
                  </a:avLst>
                </a:prstGeom>
                <a:ln w="28575">
                  <a:solidFill>
                    <a:schemeClr val="tx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7" name="円弧 46">
                  <a:extLst>
                    <a:ext uri="{FF2B5EF4-FFF2-40B4-BE49-F238E27FC236}">
                      <a16:creationId xmlns:a16="http://schemas.microsoft.com/office/drawing/2014/main" id="{D043DB0F-8EBD-8FB5-5A07-496A219170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6716784" y="1761203"/>
                  <a:ext cx="1307096" cy="3335593"/>
                </a:xfrm>
                <a:prstGeom prst="arc">
                  <a:avLst>
                    <a:gd name="adj1" fmla="val 16464506"/>
                    <a:gd name="adj2" fmla="val 5074301"/>
                  </a:avLst>
                </a:prstGeom>
                <a:ln w="28575">
                  <a:solidFill>
                    <a:schemeClr val="tx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8" name="矢印: 下 47">
                  <a:extLst>
                    <a:ext uri="{FF2B5EF4-FFF2-40B4-BE49-F238E27FC236}">
                      <a16:creationId xmlns:a16="http://schemas.microsoft.com/office/drawing/2014/main" id="{1CFD1DD9-125F-DF04-36EF-6D106D366D14}"/>
                    </a:ext>
                  </a:extLst>
                </p:cNvPr>
                <p:cNvSpPr/>
                <p:nvPr/>
              </p:nvSpPr>
              <p:spPr>
                <a:xfrm rot="16200000">
                  <a:off x="4838755" y="3182660"/>
                  <a:ext cx="474367" cy="492675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9" name="矢印: 下 48">
                  <a:extLst>
                    <a:ext uri="{FF2B5EF4-FFF2-40B4-BE49-F238E27FC236}">
                      <a16:creationId xmlns:a16="http://schemas.microsoft.com/office/drawing/2014/main" id="{8C4880C0-5D47-FA70-DA6B-BA8D16A9A593}"/>
                    </a:ext>
                  </a:extLst>
                </p:cNvPr>
                <p:cNvSpPr/>
                <p:nvPr/>
              </p:nvSpPr>
              <p:spPr>
                <a:xfrm rot="5400000" flipH="1">
                  <a:off x="6816731" y="3161123"/>
                  <a:ext cx="474367" cy="535750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F312B680-37DC-B626-3876-3380F1AF3578}"/>
                    </a:ext>
                  </a:extLst>
                </p:cNvPr>
                <p:cNvSpPr/>
                <p:nvPr/>
              </p:nvSpPr>
              <p:spPr>
                <a:xfrm>
                  <a:off x="5869860" y="2444280"/>
                  <a:ext cx="456604" cy="191267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51" name="テキスト ボックス 50">
                  <a:extLst>
                    <a:ext uri="{FF2B5EF4-FFF2-40B4-BE49-F238E27FC236}">
                      <a16:creationId xmlns:a16="http://schemas.microsoft.com/office/drawing/2014/main" id="{5B0FAC52-64AD-EA52-E6B6-6408AA61C03F}"/>
                    </a:ext>
                  </a:extLst>
                </p:cNvPr>
                <p:cNvSpPr txBox="1"/>
                <p:nvPr/>
              </p:nvSpPr>
              <p:spPr>
                <a:xfrm>
                  <a:off x="6817905" y="2231210"/>
                  <a:ext cx="1410086" cy="6832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ja-JP" sz="2400" b="1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r>
                    <a:rPr kumimoji="1" lang="en-US" altLang="ja-JP" sz="2400" b="1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urrent sheet</a:t>
                  </a:r>
                  <a:endParaRPr kumimoji="1" lang="ja-JP" altLang="en-US" sz="24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7AF97EB3-E173-8857-5B69-E8BD23203E16}"/>
                    </a:ext>
                  </a:extLst>
                </p:cNvPr>
                <p:cNvSpPr txBox="1"/>
                <p:nvPr/>
              </p:nvSpPr>
              <p:spPr>
                <a:xfrm>
                  <a:off x="6806779" y="3626523"/>
                  <a:ext cx="12626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20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inflow</a:t>
                  </a:r>
                  <a:endParaRPr kumimoji="1" lang="ja-JP" alt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3" name="直線コネクタ 52">
                  <a:extLst>
                    <a:ext uri="{FF2B5EF4-FFF2-40B4-BE49-F238E27FC236}">
                      <a16:creationId xmlns:a16="http://schemas.microsoft.com/office/drawing/2014/main" id="{BC36E36F-F776-339B-7A02-FC7ACD69FB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15670" y="2591123"/>
                  <a:ext cx="655650" cy="186974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BDDD1C31-8124-ECE9-E2C0-DBA32FD8D2B2}"/>
                  </a:ext>
                </a:extLst>
              </p:cNvPr>
              <p:cNvGrpSpPr/>
              <p:nvPr/>
            </p:nvGrpSpPr>
            <p:grpSpPr>
              <a:xfrm>
                <a:off x="6751372" y="844930"/>
                <a:ext cx="4203293" cy="4971868"/>
                <a:chOff x="3991895" y="752964"/>
                <a:chExt cx="4203293" cy="4971868"/>
              </a:xfrm>
            </p:grpSpPr>
            <p:sp>
              <p:nvSpPr>
                <p:cNvPr id="33" name="円弧 32">
                  <a:extLst>
                    <a:ext uri="{FF2B5EF4-FFF2-40B4-BE49-F238E27FC236}">
                      <a16:creationId xmlns:a16="http://schemas.microsoft.com/office/drawing/2014/main" id="{AF5287A0-6FAC-FDB3-A21E-AC123A49D104}"/>
                    </a:ext>
                  </a:extLst>
                </p:cNvPr>
                <p:cNvSpPr/>
                <p:nvPr/>
              </p:nvSpPr>
              <p:spPr>
                <a:xfrm>
                  <a:off x="3991895" y="1133168"/>
                  <a:ext cx="1799304" cy="4591664"/>
                </a:xfrm>
                <a:prstGeom prst="arc">
                  <a:avLst>
                    <a:gd name="adj1" fmla="val 16423400"/>
                    <a:gd name="adj2" fmla="val 5153574"/>
                  </a:avLst>
                </a:prstGeom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円弧 33">
                  <a:extLst>
                    <a:ext uri="{FF2B5EF4-FFF2-40B4-BE49-F238E27FC236}">
                      <a16:creationId xmlns:a16="http://schemas.microsoft.com/office/drawing/2014/main" id="{627A7452-7A25-440A-5A21-A55576F6DB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63961" y="1761203"/>
                  <a:ext cx="1307096" cy="3335593"/>
                </a:xfrm>
                <a:prstGeom prst="arc">
                  <a:avLst>
                    <a:gd name="adj1" fmla="val 16464506"/>
                    <a:gd name="adj2" fmla="val 5074301"/>
                  </a:avLst>
                </a:prstGeom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円弧 34">
                  <a:extLst>
                    <a:ext uri="{FF2B5EF4-FFF2-40B4-BE49-F238E27FC236}">
                      <a16:creationId xmlns:a16="http://schemas.microsoft.com/office/drawing/2014/main" id="{D8CF270E-569E-7E24-FAFB-E614508D5CB0}"/>
                    </a:ext>
                  </a:extLst>
                </p:cNvPr>
                <p:cNvSpPr/>
                <p:nvPr/>
              </p:nvSpPr>
              <p:spPr>
                <a:xfrm flipH="1">
                  <a:off x="6395884" y="1133168"/>
                  <a:ext cx="1799304" cy="4591664"/>
                </a:xfrm>
                <a:prstGeom prst="arc">
                  <a:avLst>
                    <a:gd name="adj1" fmla="val 16423400"/>
                    <a:gd name="adj2" fmla="val 5153574"/>
                  </a:avLst>
                </a:prstGeom>
                <a:ln w="28575">
                  <a:solidFill>
                    <a:schemeClr val="tx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円弧 35">
                  <a:extLst>
                    <a:ext uri="{FF2B5EF4-FFF2-40B4-BE49-F238E27FC236}">
                      <a16:creationId xmlns:a16="http://schemas.microsoft.com/office/drawing/2014/main" id="{29AE49DC-F0F5-EA95-FDFC-5E408047A8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6636774" y="1761203"/>
                  <a:ext cx="1307096" cy="3335593"/>
                </a:xfrm>
                <a:prstGeom prst="arc">
                  <a:avLst>
                    <a:gd name="adj1" fmla="val 16464506"/>
                    <a:gd name="adj2" fmla="val 5074301"/>
                  </a:avLst>
                </a:prstGeom>
                <a:ln w="28575">
                  <a:solidFill>
                    <a:schemeClr val="tx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正方形/長方形 36">
                  <a:extLst>
                    <a:ext uri="{FF2B5EF4-FFF2-40B4-BE49-F238E27FC236}">
                      <a16:creationId xmlns:a16="http://schemas.microsoft.com/office/drawing/2014/main" id="{E44D0CE8-A101-6B90-D025-80EFFC4285A2}"/>
                    </a:ext>
                  </a:extLst>
                </p:cNvPr>
                <p:cNvSpPr/>
                <p:nvPr/>
              </p:nvSpPr>
              <p:spPr>
                <a:xfrm>
                  <a:off x="5869860" y="2538909"/>
                  <a:ext cx="456604" cy="179467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乗算記号 37">
                  <a:extLst>
                    <a:ext uri="{FF2B5EF4-FFF2-40B4-BE49-F238E27FC236}">
                      <a16:creationId xmlns:a16="http://schemas.microsoft.com/office/drawing/2014/main" id="{B1FC6469-6F95-3FA1-67FF-E28362DC1BA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972853" y="3227945"/>
                  <a:ext cx="250618" cy="364755"/>
                </a:xfrm>
                <a:prstGeom prst="mathMultiply">
                  <a:avLst>
                    <a:gd name="adj1" fmla="val 18592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矢印: 下 38">
                  <a:extLst>
                    <a:ext uri="{FF2B5EF4-FFF2-40B4-BE49-F238E27FC236}">
                      <a16:creationId xmlns:a16="http://schemas.microsoft.com/office/drawing/2014/main" id="{64022F4F-095B-410B-926F-0B756925B860}"/>
                    </a:ext>
                  </a:extLst>
                </p:cNvPr>
                <p:cNvSpPr/>
                <p:nvPr/>
              </p:nvSpPr>
              <p:spPr>
                <a:xfrm rot="10800000" flipH="1">
                  <a:off x="5851645" y="1189646"/>
                  <a:ext cx="474367" cy="568563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0" name="矢印: 下 39">
                  <a:extLst>
                    <a:ext uri="{FF2B5EF4-FFF2-40B4-BE49-F238E27FC236}">
                      <a16:creationId xmlns:a16="http://schemas.microsoft.com/office/drawing/2014/main" id="{99E8FA84-8DDA-5ED9-4099-65311E8E1878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5862224" y="5064160"/>
                  <a:ext cx="474367" cy="568563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B9505639-A78F-7972-51B1-28906FCAF415}"/>
                    </a:ext>
                  </a:extLst>
                </p:cNvPr>
                <p:cNvSpPr txBox="1"/>
                <p:nvPr/>
              </p:nvSpPr>
              <p:spPr>
                <a:xfrm>
                  <a:off x="5471057" y="752964"/>
                  <a:ext cx="12758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20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out</a:t>
                  </a:r>
                  <a:r>
                    <a:rPr kumimoji="1" lang="en-US" altLang="ja-JP" sz="2000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flow</a:t>
                  </a:r>
                  <a:endParaRPr kumimoji="1" lang="ja-JP" alt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フリーフォーム: 図形 41">
                  <a:extLst>
                    <a:ext uri="{FF2B5EF4-FFF2-40B4-BE49-F238E27FC236}">
                      <a16:creationId xmlns:a16="http://schemas.microsoft.com/office/drawing/2014/main" id="{D9B52518-89E4-05A0-C226-967F73EDA10F}"/>
                    </a:ext>
                  </a:extLst>
                </p:cNvPr>
                <p:cNvSpPr/>
                <p:nvPr/>
              </p:nvSpPr>
              <p:spPr>
                <a:xfrm>
                  <a:off x="5594615" y="1307646"/>
                  <a:ext cx="927394" cy="1113263"/>
                </a:xfrm>
                <a:custGeom>
                  <a:avLst/>
                  <a:gdLst>
                    <a:gd name="connsiteX0" fmla="*/ 0 w 550606"/>
                    <a:gd name="connsiteY0" fmla="*/ 0 h 1573164"/>
                    <a:gd name="connsiteX1" fmla="*/ 314632 w 550606"/>
                    <a:gd name="connsiteY1" fmla="*/ 1573162 h 1573164"/>
                    <a:gd name="connsiteX2" fmla="*/ 550606 w 550606"/>
                    <a:gd name="connsiteY2" fmla="*/ 9833 h 1573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0606" h="1573164">
                      <a:moveTo>
                        <a:pt x="0" y="0"/>
                      </a:moveTo>
                      <a:cubicBezTo>
                        <a:pt x="111432" y="785761"/>
                        <a:pt x="222864" y="1571523"/>
                        <a:pt x="314632" y="1573162"/>
                      </a:cubicBezTo>
                      <a:cubicBezTo>
                        <a:pt x="406400" y="1574801"/>
                        <a:pt x="478503" y="792317"/>
                        <a:pt x="550606" y="9833"/>
                      </a:cubicBezTo>
                    </a:path>
                  </a:pathLst>
                </a:custGeom>
                <a:noFill/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3" name="フリーフォーム: 図形 42">
                  <a:extLst>
                    <a:ext uri="{FF2B5EF4-FFF2-40B4-BE49-F238E27FC236}">
                      <a16:creationId xmlns:a16="http://schemas.microsoft.com/office/drawing/2014/main" id="{84814C6F-E75D-924D-59C9-5E1646086090}"/>
                    </a:ext>
                  </a:extLst>
                </p:cNvPr>
                <p:cNvSpPr/>
                <p:nvPr/>
              </p:nvSpPr>
              <p:spPr>
                <a:xfrm flipH="1" flipV="1">
                  <a:off x="5658789" y="4511398"/>
                  <a:ext cx="984705" cy="1140080"/>
                </a:xfrm>
                <a:custGeom>
                  <a:avLst/>
                  <a:gdLst>
                    <a:gd name="connsiteX0" fmla="*/ 0 w 550606"/>
                    <a:gd name="connsiteY0" fmla="*/ 0 h 1573164"/>
                    <a:gd name="connsiteX1" fmla="*/ 314632 w 550606"/>
                    <a:gd name="connsiteY1" fmla="*/ 1573162 h 1573164"/>
                    <a:gd name="connsiteX2" fmla="*/ 550606 w 550606"/>
                    <a:gd name="connsiteY2" fmla="*/ 9833 h 1573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0606" h="1573164">
                      <a:moveTo>
                        <a:pt x="0" y="0"/>
                      </a:moveTo>
                      <a:cubicBezTo>
                        <a:pt x="111432" y="785761"/>
                        <a:pt x="222864" y="1571523"/>
                        <a:pt x="314632" y="1573162"/>
                      </a:cubicBezTo>
                      <a:cubicBezTo>
                        <a:pt x="406400" y="1574801"/>
                        <a:pt x="478503" y="792317"/>
                        <a:pt x="550606" y="9833"/>
                      </a:cubicBezTo>
                    </a:path>
                  </a:pathLst>
                </a:custGeom>
                <a:noFill/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CC0F0CA3-F039-9C64-756D-5C5ED7DF00CF}"/>
                      </a:ext>
                    </a:extLst>
                  </p:cNvPr>
                  <p:cNvSpPr txBox="1"/>
                  <p:nvPr/>
                </p:nvSpPr>
                <p:spPr>
                  <a:xfrm>
                    <a:off x="1919615" y="3095978"/>
                    <a:ext cx="46978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</m:e>
                            <m:sub>
                              <m:r>
                                <a:rPr lang="en-US" altLang="ja-JP" sz="24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2400" b="1" i="1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2" name="テキスト ボックス 51">
                    <a:extLst>
                      <a:ext uri="{FF2B5EF4-FFF2-40B4-BE49-F238E27FC236}">
                        <a16:creationId xmlns:a16="http://schemas.microsoft.com/office/drawing/2014/main" id="{0281EB31-47DC-18C7-290E-C36EDAB2B3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9615" y="3095978"/>
                    <a:ext cx="469783" cy="4616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896" b="-1842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直線矢印コネクタ 13">
                <a:extLst>
                  <a:ext uri="{FF2B5EF4-FFF2-40B4-BE49-F238E27FC236}">
                    <a16:creationId xmlns:a16="http://schemas.microsoft.com/office/drawing/2014/main" id="{B48AC1AE-8271-2722-CDB2-16B4D13B4785}"/>
                  </a:ext>
                </a:extLst>
              </p:cNvPr>
              <p:cNvCxnSpPr/>
              <p:nvPr/>
            </p:nvCxnSpPr>
            <p:spPr>
              <a:xfrm>
                <a:off x="4049450" y="3429000"/>
                <a:ext cx="592018" cy="0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矢印コネクタ 14">
                <a:extLst>
                  <a:ext uri="{FF2B5EF4-FFF2-40B4-BE49-F238E27FC236}">
                    <a16:creationId xmlns:a16="http://schemas.microsoft.com/office/drawing/2014/main" id="{CC0D35DA-A9A9-DB9D-F882-6AD9C4CE71F4}"/>
                  </a:ext>
                </a:extLst>
              </p:cNvPr>
              <p:cNvCxnSpPr/>
              <p:nvPr/>
            </p:nvCxnSpPr>
            <p:spPr>
              <a:xfrm>
                <a:off x="7054875" y="3443279"/>
                <a:ext cx="592018" cy="0"/>
              </a:xfrm>
              <a:prstGeom prst="straightConnector1">
                <a:avLst/>
              </a:prstGeom>
              <a:ln w="762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グループ化 15">
                <a:extLst>
                  <a:ext uri="{FF2B5EF4-FFF2-40B4-BE49-F238E27FC236}">
                    <a16:creationId xmlns:a16="http://schemas.microsoft.com/office/drawing/2014/main" id="{8AF7BAC2-61FF-4C20-F4B0-C261ED79F6BC}"/>
                  </a:ext>
                </a:extLst>
              </p:cNvPr>
              <p:cNvGrpSpPr/>
              <p:nvPr/>
            </p:nvGrpSpPr>
            <p:grpSpPr>
              <a:xfrm>
                <a:off x="4839848" y="1869801"/>
                <a:ext cx="1142157" cy="3302322"/>
                <a:chOff x="4839600" y="1792118"/>
                <a:chExt cx="1142157" cy="3302322"/>
              </a:xfrm>
            </p:grpSpPr>
            <p:grpSp>
              <p:nvGrpSpPr>
                <p:cNvPr id="24" name="グループ化 23">
                  <a:extLst>
                    <a:ext uri="{FF2B5EF4-FFF2-40B4-BE49-F238E27FC236}">
                      <a16:creationId xmlns:a16="http://schemas.microsoft.com/office/drawing/2014/main" id="{575FC439-5513-5A98-511E-23CB5849C035}"/>
                    </a:ext>
                  </a:extLst>
                </p:cNvPr>
                <p:cNvGrpSpPr/>
                <p:nvPr/>
              </p:nvGrpSpPr>
              <p:grpSpPr>
                <a:xfrm>
                  <a:off x="4839600" y="1792118"/>
                  <a:ext cx="1142157" cy="3302322"/>
                  <a:chOff x="5160319" y="1792118"/>
                  <a:chExt cx="1142157" cy="3302322"/>
                </a:xfrm>
              </p:grpSpPr>
              <p:cxnSp>
                <p:nvCxnSpPr>
                  <p:cNvPr id="26" name="直線矢印コネクタ 25">
                    <a:extLst>
                      <a:ext uri="{FF2B5EF4-FFF2-40B4-BE49-F238E27FC236}">
                        <a16:creationId xmlns:a16="http://schemas.microsoft.com/office/drawing/2014/main" id="{EC18E2B9-7A28-D7A7-30A3-A5CA0FECB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325258" y="4159565"/>
                    <a:ext cx="169228" cy="508556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7" name="グループ化 26">
                    <a:extLst>
                      <a:ext uri="{FF2B5EF4-FFF2-40B4-BE49-F238E27FC236}">
                        <a16:creationId xmlns:a16="http://schemas.microsoft.com/office/drawing/2014/main" id="{BB1C95E6-FCFC-960A-901E-DE4FAF234316}"/>
                      </a:ext>
                    </a:extLst>
                  </p:cNvPr>
                  <p:cNvGrpSpPr/>
                  <p:nvPr/>
                </p:nvGrpSpPr>
                <p:grpSpPr>
                  <a:xfrm>
                    <a:off x="5160319" y="1792118"/>
                    <a:ext cx="1142157" cy="3302322"/>
                    <a:chOff x="5602435" y="1759063"/>
                    <a:chExt cx="1142157" cy="3302322"/>
                  </a:xfrm>
                </p:grpSpPr>
                <p:cxnSp>
                  <p:nvCxnSpPr>
                    <p:cNvPr id="31" name="直線矢印コネクタ 30">
                      <a:extLst>
                        <a:ext uri="{FF2B5EF4-FFF2-40B4-BE49-F238E27FC236}">
                          <a16:creationId xmlns:a16="http://schemas.microsoft.com/office/drawing/2014/main" id="{0348B4DC-E753-E186-DB45-D66448DECD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5626303" y="1759063"/>
                      <a:ext cx="1118289" cy="3302322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直線矢印コネクタ 31">
                      <a:extLst>
                        <a:ext uri="{FF2B5EF4-FFF2-40B4-BE49-F238E27FC236}">
                          <a16:creationId xmlns:a16="http://schemas.microsoft.com/office/drawing/2014/main" id="{6973FB6E-9CF6-FD0D-853F-7ED1E4C126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602435" y="1759063"/>
                      <a:ext cx="1118289" cy="3302322"/>
                    </a:xfrm>
                    <a:prstGeom prst="straightConnector1">
                      <a:avLst/>
                    </a:prstGeom>
                    <a:ln w="28575">
                      <a:solidFill>
                        <a:schemeClr val="tx2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8" name="直線矢印コネクタ 27">
                    <a:extLst>
                      <a:ext uri="{FF2B5EF4-FFF2-40B4-BE49-F238E27FC236}">
                        <a16:creationId xmlns:a16="http://schemas.microsoft.com/office/drawing/2014/main" id="{EB1486CE-706A-2AA9-27EE-818DA4180C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28300" y="4039031"/>
                    <a:ext cx="169228" cy="508556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矢印コネクタ 28">
                    <a:extLst>
                      <a:ext uri="{FF2B5EF4-FFF2-40B4-BE49-F238E27FC236}">
                        <a16:creationId xmlns:a16="http://schemas.microsoft.com/office/drawing/2014/main" id="{18A50CAA-76A5-70DD-5F8C-AC8FECF3BF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82282" y="2435192"/>
                    <a:ext cx="169228" cy="508556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線矢印コネクタ 29">
                    <a:extLst>
                      <a:ext uri="{FF2B5EF4-FFF2-40B4-BE49-F238E27FC236}">
                        <a16:creationId xmlns:a16="http://schemas.microsoft.com/office/drawing/2014/main" id="{1E1C5591-0756-A0FC-B3CB-ABC9BE020E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77670" y="2267887"/>
                    <a:ext cx="169228" cy="508556"/>
                  </a:xfrm>
                  <a:prstGeom prst="straightConnector1">
                    <a:avLst/>
                  </a:prstGeom>
                  <a:ln w="28575">
                    <a:solidFill>
                      <a:schemeClr val="tx2"/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乗算記号 24">
                  <a:extLst>
                    <a:ext uri="{FF2B5EF4-FFF2-40B4-BE49-F238E27FC236}">
                      <a16:creationId xmlns:a16="http://schemas.microsoft.com/office/drawing/2014/main" id="{4F458EFC-EF47-8E94-13C6-098275ADF5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79764" y="3254909"/>
                  <a:ext cx="282475" cy="508556"/>
                </a:xfrm>
                <a:prstGeom prst="mathMultiply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19E6F28C-73F4-4311-014F-536B41D55DA7}"/>
                  </a:ext>
                </a:extLst>
              </p:cNvPr>
              <p:cNvSpPr txBox="1"/>
              <p:nvPr/>
            </p:nvSpPr>
            <p:spPr>
              <a:xfrm>
                <a:off x="5633264" y="3242944"/>
                <a:ext cx="12626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 point</a:t>
                </a:r>
                <a:endParaRPr kumimoji="1" lang="ja-JP" alt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047CB7EA-47FF-273F-1AF9-AFE1E93199AA}"/>
                  </a:ext>
                </a:extLst>
              </p:cNvPr>
              <p:cNvGrpSpPr/>
              <p:nvPr/>
            </p:nvGrpSpPr>
            <p:grpSpPr>
              <a:xfrm>
                <a:off x="1953516" y="3751659"/>
                <a:ext cx="360000" cy="360000"/>
                <a:chOff x="11240358" y="3627785"/>
                <a:chExt cx="360000" cy="360000"/>
              </a:xfrm>
            </p:grpSpPr>
            <p:sp>
              <p:nvSpPr>
                <p:cNvPr id="22" name="楕円 21">
                  <a:extLst>
                    <a:ext uri="{FF2B5EF4-FFF2-40B4-BE49-F238E27FC236}">
                      <a16:creationId xmlns:a16="http://schemas.microsoft.com/office/drawing/2014/main" id="{2631B8B3-EDD5-B6DC-3D41-374D885A5F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270909" y="3655753"/>
                  <a:ext cx="288063" cy="2880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3" name="乗算記号 22">
                  <a:extLst>
                    <a:ext uri="{FF2B5EF4-FFF2-40B4-BE49-F238E27FC236}">
                      <a16:creationId xmlns:a16="http://schemas.microsoft.com/office/drawing/2014/main" id="{6EEE5240-6D3F-9B4E-21FA-08DE71876531}"/>
                    </a:ext>
                  </a:extLst>
                </p:cNvPr>
                <p:cNvSpPr/>
                <p:nvPr/>
              </p:nvSpPr>
              <p:spPr>
                <a:xfrm>
                  <a:off x="11240358" y="3627785"/>
                  <a:ext cx="360000" cy="360000"/>
                </a:xfrm>
                <a:prstGeom prst="mathMultiply">
                  <a:avLst>
                    <a:gd name="adj1" fmla="val 1424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BD4BBE1F-622D-673F-CEB2-295B438B54E5}"/>
                  </a:ext>
                </a:extLst>
              </p:cNvPr>
              <p:cNvGrpSpPr/>
              <p:nvPr/>
            </p:nvGrpSpPr>
            <p:grpSpPr>
              <a:xfrm>
                <a:off x="1971777" y="2716104"/>
                <a:ext cx="360000" cy="360000"/>
                <a:chOff x="11240358" y="3627785"/>
                <a:chExt cx="360000" cy="360000"/>
              </a:xfrm>
            </p:grpSpPr>
            <p:sp>
              <p:nvSpPr>
                <p:cNvPr id="20" name="楕円 19">
                  <a:extLst>
                    <a:ext uri="{FF2B5EF4-FFF2-40B4-BE49-F238E27FC236}">
                      <a16:creationId xmlns:a16="http://schemas.microsoft.com/office/drawing/2014/main" id="{4CF5BFCB-B0C7-0605-BA64-C8F64A3A63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270909" y="3655753"/>
                  <a:ext cx="288063" cy="288000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1" name="乗算記号 20">
                  <a:extLst>
                    <a:ext uri="{FF2B5EF4-FFF2-40B4-BE49-F238E27FC236}">
                      <a16:creationId xmlns:a16="http://schemas.microsoft.com/office/drawing/2014/main" id="{A1C85FDB-3216-1F1C-CB3B-70BD108E7766}"/>
                    </a:ext>
                  </a:extLst>
                </p:cNvPr>
                <p:cNvSpPr/>
                <p:nvPr/>
              </p:nvSpPr>
              <p:spPr>
                <a:xfrm>
                  <a:off x="11240358" y="3627785"/>
                  <a:ext cx="360000" cy="360000"/>
                </a:xfrm>
                <a:prstGeom prst="mathMultiply">
                  <a:avLst>
                    <a:gd name="adj1" fmla="val 1424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925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3406D3-0DE0-F079-99AF-3438FE3D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6188DB2-B5B3-A312-623C-DD2116927A0E}"/>
              </a:ext>
            </a:extLst>
          </p:cNvPr>
          <p:cNvSpPr/>
          <p:nvPr/>
        </p:nvSpPr>
        <p:spPr>
          <a:xfrm>
            <a:off x="-1024953" y="875838"/>
            <a:ext cx="10396304" cy="5119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B5CE7E6-8714-7475-8713-2B7E9EA4BC99}"/>
              </a:ext>
            </a:extLst>
          </p:cNvPr>
          <p:cNvSpPr/>
          <p:nvPr/>
        </p:nvSpPr>
        <p:spPr>
          <a:xfrm>
            <a:off x="-125525" y="889592"/>
            <a:ext cx="2197015" cy="510572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EE5AF06D-3276-5C5D-A42D-8CB90C29255E}"/>
              </a:ext>
            </a:extLst>
          </p:cNvPr>
          <p:cNvGrpSpPr>
            <a:grpSpLocks noChangeAspect="1"/>
          </p:cNvGrpSpPr>
          <p:nvPr/>
        </p:nvGrpSpPr>
        <p:grpSpPr>
          <a:xfrm>
            <a:off x="-1079582" y="862681"/>
            <a:ext cx="4234734" cy="4979976"/>
            <a:chOff x="3991895" y="744856"/>
            <a:chExt cx="4234734" cy="4979976"/>
          </a:xfrm>
        </p:grpSpPr>
        <p:sp>
          <p:nvSpPr>
            <p:cNvPr id="73" name="円弧 72">
              <a:extLst>
                <a:ext uri="{FF2B5EF4-FFF2-40B4-BE49-F238E27FC236}">
                  <a16:creationId xmlns:a16="http://schemas.microsoft.com/office/drawing/2014/main" id="{7F58782F-6860-3C2E-3663-28C30C00118D}"/>
                </a:ext>
              </a:extLst>
            </p:cNvPr>
            <p:cNvSpPr/>
            <p:nvPr/>
          </p:nvSpPr>
          <p:spPr>
            <a:xfrm>
              <a:off x="3991895" y="1133168"/>
              <a:ext cx="1799304" cy="4591664"/>
            </a:xfrm>
            <a:prstGeom prst="arc">
              <a:avLst>
                <a:gd name="adj1" fmla="val 16423400"/>
                <a:gd name="adj2" fmla="val 5153574"/>
              </a:avLst>
            </a:prstGeom>
            <a:ln w="28575">
              <a:solidFill>
                <a:schemeClr val="tx2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円弧 73">
              <a:extLst>
                <a:ext uri="{FF2B5EF4-FFF2-40B4-BE49-F238E27FC236}">
                  <a16:creationId xmlns:a16="http://schemas.microsoft.com/office/drawing/2014/main" id="{D909AEB6-E47E-285C-FE0B-05DC885B02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3961" y="1761203"/>
              <a:ext cx="1307096" cy="3335593"/>
            </a:xfrm>
            <a:prstGeom prst="arc">
              <a:avLst>
                <a:gd name="adj1" fmla="val 16464506"/>
                <a:gd name="adj2" fmla="val 5074301"/>
              </a:avLst>
            </a:prstGeom>
            <a:ln w="28575">
              <a:solidFill>
                <a:schemeClr val="tx2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弧 74">
              <a:extLst>
                <a:ext uri="{FF2B5EF4-FFF2-40B4-BE49-F238E27FC236}">
                  <a16:creationId xmlns:a16="http://schemas.microsoft.com/office/drawing/2014/main" id="{42CACB56-77D6-787A-4871-926D10162046}"/>
                </a:ext>
              </a:extLst>
            </p:cNvPr>
            <p:cNvSpPr/>
            <p:nvPr/>
          </p:nvSpPr>
          <p:spPr>
            <a:xfrm flipH="1">
              <a:off x="6395884" y="1133168"/>
              <a:ext cx="1799304" cy="4591664"/>
            </a:xfrm>
            <a:prstGeom prst="arc">
              <a:avLst>
                <a:gd name="adj1" fmla="val 16423400"/>
                <a:gd name="adj2" fmla="val 5153574"/>
              </a:avLst>
            </a:prstGeom>
            <a:ln w="28575"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弧 75">
              <a:extLst>
                <a:ext uri="{FF2B5EF4-FFF2-40B4-BE49-F238E27FC236}">
                  <a16:creationId xmlns:a16="http://schemas.microsoft.com/office/drawing/2014/main" id="{025DEC08-D921-71C2-561D-DEC81EC8CF7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636774" y="1761203"/>
              <a:ext cx="1307096" cy="3335593"/>
            </a:xfrm>
            <a:prstGeom prst="arc">
              <a:avLst>
                <a:gd name="adj1" fmla="val 16464506"/>
                <a:gd name="adj2" fmla="val 5074301"/>
              </a:avLst>
            </a:prstGeom>
            <a:ln w="28575">
              <a:solidFill>
                <a:schemeClr val="tx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矢印: 下 76">
              <a:extLst>
                <a:ext uri="{FF2B5EF4-FFF2-40B4-BE49-F238E27FC236}">
                  <a16:creationId xmlns:a16="http://schemas.microsoft.com/office/drawing/2014/main" id="{96876180-770B-3D0D-8146-B7D3251F33E0}"/>
                </a:ext>
              </a:extLst>
            </p:cNvPr>
            <p:cNvSpPr/>
            <p:nvPr/>
          </p:nvSpPr>
          <p:spPr>
            <a:xfrm rot="16200000">
              <a:off x="4671435" y="3015341"/>
              <a:ext cx="474367" cy="82731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8" name="矢印: 下 77">
              <a:extLst>
                <a:ext uri="{FF2B5EF4-FFF2-40B4-BE49-F238E27FC236}">
                  <a16:creationId xmlns:a16="http://schemas.microsoft.com/office/drawing/2014/main" id="{C6680EA4-7313-A868-52B2-05C427F18F87}"/>
                </a:ext>
              </a:extLst>
            </p:cNvPr>
            <p:cNvSpPr/>
            <p:nvPr/>
          </p:nvSpPr>
          <p:spPr>
            <a:xfrm rot="5400000" flipH="1">
              <a:off x="6992410" y="3028043"/>
              <a:ext cx="474367" cy="827315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BF1B5547-43B7-7095-A6D2-5F8B82148CF4}"/>
                </a:ext>
              </a:extLst>
            </p:cNvPr>
            <p:cNvSpPr/>
            <p:nvPr/>
          </p:nvSpPr>
          <p:spPr>
            <a:xfrm>
              <a:off x="5869860" y="1885945"/>
              <a:ext cx="456604" cy="30861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乗算記号 79">
              <a:extLst>
                <a:ext uri="{FF2B5EF4-FFF2-40B4-BE49-F238E27FC236}">
                  <a16:creationId xmlns:a16="http://schemas.microsoft.com/office/drawing/2014/main" id="{A06A087A-015A-2113-CCBC-E85F468F55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8914" y="3246620"/>
              <a:ext cx="363793" cy="364755"/>
            </a:xfrm>
            <a:prstGeom prst="mathMultiply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E6090FB7-593D-49FA-EDF1-6901E1065668}"/>
                </a:ext>
              </a:extLst>
            </p:cNvPr>
            <p:cNvSpPr txBox="1"/>
            <p:nvPr/>
          </p:nvSpPr>
          <p:spPr>
            <a:xfrm>
              <a:off x="4118507" y="2668284"/>
              <a:ext cx="124694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 point</a:t>
              </a:r>
              <a:endParaRPr kumimoji="1" lang="ja-JP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7A7232B5-C6C2-F5C3-901E-8E6272ABE2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7694" y="3068083"/>
              <a:ext cx="689679" cy="321586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C9448E69-FCCE-D179-119D-6F44297B28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2545" y="4044192"/>
              <a:ext cx="655650" cy="18697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矢印: 下 83">
              <a:extLst>
                <a:ext uri="{FF2B5EF4-FFF2-40B4-BE49-F238E27FC236}">
                  <a16:creationId xmlns:a16="http://schemas.microsoft.com/office/drawing/2014/main" id="{D14BF344-35F9-0A3B-CBC3-43F0102F92B9}"/>
                </a:ext>
              </a:extLst>
            </p:cNvPr>
            <p:cNvSpPr/>
            <p:nvPr/>
          </p:nvSpPr>
          <p:spPr>
            <a:xfrm rot="10800000" flipH="1">
              <a:off x="5851144" y="1188971"/>
              <a:ext cx="474367" cy="56856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5" name="矢印: 下 84">
              <a:extLst>
                <a:ext uri="{FF2B5EF4-FFF2-40B4-BE49-F238E27FC236}">
                  <a16:creationId xmlns:a16="http://schemas.microsoft.com/office/drawing/2014/main" id="{7E302442-7C8F-9FE7-5646-649534B0B431}"/>
                </a:ext>
              </a:extLst>
            </p:cNvPr>
            <p:cNvSpPr/>
            <p:nvPr/>
          </p:nvSpPr>
          <p:spPr>
            <a:xfrm rot="10800000" flipH="1" flipV="1">
              <a:off x="5862224" y="5064160"/>
              <a:ext cx="474367" cy="56856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6" name="テキスト ボックス 85">
              <a:extLst>
                <a:ext uri="{FF2B5EF4-FFF2-40B4-BE49-F238E27FC236}">
                  <a16:creationId xmlns:a16="http://schemas.microsoft.com/office/drawing/2014/main" id="{7D73B1CC-755A-3EE2-336F-EE436E72464D}"/>
                </a:ext>
              </a:extLst>
            </p:cNvPr>
            <p:cNvSpPr txBox="1"/>
            <p:nvPr/>
          </p:nvSpPr>
          <p:spPr>
            <a:xfrm>
              <a:off x="5471057" y="744856"/>
              <a:ext cx="1275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r>
                <a:rPr kumimoji="1" lang="en-US" altLang="ja-JP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flow</a:t>
              </a:r>
              <a:endParaRPr kumimoji="1" lang="ja-JP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フリーフォーム: 図形 86">
              <a:extLst>
                <a:ext uri="{FF2B5EF4-FFF2-40B4-BE49-F238E27FC236}">
                  <a16:creationId xmlns:a16="http://schemas.microsoft.com/office/drawing/2014/main" id="{846CA0E3-42CB-126B-1123-604B3C4224CE}"/>
                </a:ext>
              </a:extLst>
            </p:cNvPr>
            <p:cNvSpPr/>
            <p:nvPr/>
          </p:nvSpPr>
          <p:spPr>
            <a:xfrm>
              <a:off x="5594615" y="1307646"/>
              <a:ext cx="927394" cy="1453968"/>
            </a:xfrm>
            <a:custGeom>
              <a:avLst/>
              <a:gdLst>
                <a:gd name="connsiteX0" fmla="*/ 0 w 550606"/>
                <a:gd name="connsiteY0" fmla="*/ 0 h 1573164"/>
                <a:gd name="connsiteX1" fmla="*/ 314632 w 550606"/>
                <a:gd name="connsiteY1" fmla="*/ 1573162 h 1573164"/>
                <a:gd name="connsiteX2" fmla="*/ 550606 w 550606"/>
                <a:gd name="connsiteY2" fmla="*/ 9833 h 157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606" h="1573164">
                  <a:moveTo>
                    <a:pt x="0" y="0"/>
                  </a:moveTo>
                  <a:cubicBezTo>
                    <a:pt x="111432" y="785761"/>
                    <a:pt x="222864" y="1571523"/>
                    <a:pt x="314632" y="1573162"/>
                  </a:cubicBezTo>
                  <a:cubicBezTo>
                    <a:pt x="406400" y="1574801"/>
                    <a:pt x="478503" y="792317"/>
                    <a:pt x="550606" y="9833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フリーフォーム: 図形 87">
              <a:extLst>
                <a:ext uri="{FF2B5EF4-FFF2-40B4-BE49-F238E27FC236}">
                  <a16:creationId xmlns:a16="http://schemas.microsoft.com/office/drawing/2014/main" id="{0FF0CC8E-55BA-79E2-B77C-342FEAF30CD0}"/>
                </a:ext>
              </a:extLst>
            </p:cNvPr>
            <p:cNvSpPr/>
            <p:nvPr/>
          </p:nvSpPr>
          <p:spPr>
            <a:xfrm flipH="1" flipV="1">
              <a:off x="5658790" y="4197510"/>
              <a:ext cx="984705" cy="1453968"/>
            </a:xfrm>
            <a:custGeom>
              <a:avLst/>
              <a:gdLst>
                <a:gd name="connsiteX0" fmla="*/ 0 w 550606"/>
                <a:gd name="connsiteY0" fmla="*/ 0 h 1573164"/>
                <a:gd name="connsiteX1" fmla="*/ 314632 w 550606"/>
                <a:gd name="connsiteY1" fmla="*/ 1573162 h 1573164"/>
                <a:gd name="connsiteX2" fmla="*/ 550606 w 550606"/>
                <a:gd name="connsiteY2" fmla="*/ 9833 h 157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606" h="1573164">
                  <a:moveTo>
                    <a:pt x="0" y="0"/>
                  </a:moveTo>
                  <a:cubicBezTo>
                    <a:pt x="111432" y="785761"/>
                    <a:pt x="222864" y="1571523"/>
                    <a:pt x="314632" y="1573162"/>
                  </a:cubicBezTo>
                  <a:cubicBezTo>
                    <a:pt x="406400" y="1574801"/>
                    <a:pt x="478503" y="792317"/>
                    <a:pt x="550606" y="9833"/>
                  </a:cubicBezTo>
                </a:path>
              </a:pathLst>
            </a:custGeom>
            <a:noFill/>
            <a:ln w="28575">
              <a:solidFill>
                <a:schemeClr val="tx2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A6D0D28C-727D-F09A-2F70-794848BD22F7}"/>
                </a:ext>
              </a:extLst>
            </p:cNvPr>
            <p:cNvSpPr txBox="1"/>
            <p:nvPr/>
          </p:nvSpPr>
          <p:spPr>
            <a:xfrm>
              <a:off x="6934984" y="4012515"/>
              <a:ext cx="1291645" cy="6832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ja-JP" sz="2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kumimoji="1" lang="en-US" altLang="ja-JP" sz="2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urrent sheet</a:t>
              </a:r>
              <a:endParaRPr kumimoji="1" lang="ja-JP" alt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246CED52-EBB4-2862-A045-8E493B72A492}"/>
                </a:ext>
              </a:extLst>
            </p:cNvPr>
            <p:cNvSpPr txBox="1"/>
            <p:nvPr/>
          </p:nvSpPr>
          <p:spPr>
            <a:xfrm>
              <a:off x="6762430" y="2683641"/>
              <a:ext cx="12626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inflow</a:t>
              </a:r>
              <a:endParaRPr kumimoji="1" lang="ja-JP" alt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9191C40-1921-0204-44FD-1B92B1975C57}"/>
              </a:ext>
            </a:extLst>
          </p:cNvPr>
          <p:cNvSpPr txBox="1"/>
          <p:nvPr/>
        </p:nvSpPr>
        <p:spPr>
          <a:xfrm>
            <a:off x="-1024953" y="918998"/>
            <a:ext cx="64193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ja-JP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kumimoji="1" lang="ja-JP" alt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055AA8C-B1A8-40E4-D3EC-B8C70A2C4FCD}"/>
              </a:ext>
            </a:extLst>
          </p:cNvPr>
          <p:cNvSpPr txBox="1"/>
          <p:nvPr/>
        </p:nvSpPr>
        <p:spPr>
          <a:xfrm>
            <a:off x="3201606" y="919292"/>
            <a:ext cx="64193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kumimoji="1" lang="en-US" altLang="ja-JP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kumimoji="1" lang="ja-JP" altLang="en-US" sz="2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92710DB-A019-5A38-6017-CA8DCC0C89D8}"/>
              </a:ext>
            </a:extLst>
          </p:cNvPr>
          <p:cNvGrpSpPr/>
          <p:nvPr/>
        </p:nvGrpSpPr>
        <p:grpSpPr>
          <a:xfrm>
            <a:off x="3300760" y="1358735"/>
            <a:ext cx="6580558" cy="4050855"/>
            <a:chOff x="1006834" y="1258528"/>
            <a:chExt cx="6580558" cy="4050855"/>
          </a:xfrm>
        </p:grpSpPr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F62FBEA5-10F9-21A0-75B7-973101C2A434}"/>
                </a:ext>
              </a:extLst>
            </p:cNvPr>
            <p:cNvCxnSpPr>
              <a:cxnSpLocks/>
            </p:cNvCxnSpPr>
            <p:nvPr/>
          </p:nvCxnSpPr>
          <p:spPr>
            <a:xfrm>
              <a:off x="1152094" y="3423500"/>
              <a:ext cx="1106085" cy="10999"/>
            </a:xfrm>
            <a:prstGeom prst="line">
              <a:avLst/>
            </a:prstGeom>
            <a:ln w="44450">
              <a:solidFill>
                <a:schemeClr val="tx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id="{B8E256E9-2081-AB50-2CAC-2633CFE4EE77}"/>
                </a:ext>
              </a:extLst>
            </p:cNvPr>
            <p:cNvGrpSpPr/>
            <p:nvPr/>
          </p:nvGrpSpPr>
          <p:grpSpPr>
            <a:xfrm>
              <a:off x="1006834" y="1258528"/>
              <a:ext cx="6580558" cy="4050855"/>
              <a:chOff x="1006834" y="1258528"/>
              <a:chExt cx="6580558" cy="4050855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52" name="3D モデル 51" descr="薄い灰色のトーラス">
                    <a:extLst>
                      <a:ext uri="{FF2B5EF4-FFF2-40B4-BE49-F238E27FC236}">
                        <a16:creationId xmlns:a16="http://schemas.microsoft.com/office/drawing/2014/main" id="{761E1209-6B9B-A9A9-4031-53CBA519BC9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821134276"/>
                      </p:ext>
                    </p:extLst>
                  </p:nvPr>
                </p:nvGraphicFramePr>
                <p:xfrm rot="5400000">
                  <a:off x="1394936" y="2161728"/>
                  <a:ext cx="3550874" cy="2446858"/>
                </p:xfrm>
                <a:graphic>
                  <a:graphicData uri="http://schemas.microsoft.com/office/drawing/2017/model3d">
                    <am3d:model3d r:embed="rId2">
                      <am3d:spPr>
                        <a:xfrm rot="5400000">
                          <a:off x="0" y="0"/>
                          <a:ext cx="3550874" cy="24468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am3d:spPr>
                      <am3d:camera>
                        <am3d:pos x="0" y="0" z="6746909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999400" d="1000000"/>
                        <am3d:preTrans dx="-3" dy="-4317043" dz="-4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55382" ay="123916" az="47365"/>
                        <am3d:postTrans dx="0" dy="0" dz="0"/>
                      </am3d:trans>
                      <am3d:raster rName="Office3DRenderer" rVer="16.0.8326">
                        <am3d:blip r:embed="rId3"/>
                      </am3d:raster>
                      <am3d:objViewport viewportSz="520731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52" name="3D モデル 51" descr="薄い灰色のトーラス">
                    <a:extLst>
                      <a:ext uri="{FF2B5EF4-FFF2-40B4-BE49-F238E27FC236}">
                        <a16:creationId xmlns:a16="http://schemas.microsoft.com/office/drawing/2014/main" id="{761E1209-6B9B-A9A9-4031-53CBA519BC9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rot="5400000">
                    <a:off x="3688862" y="2261935"/>
                    <a:ext cx="3550874" cy="24468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mc:Fallback>
          </mc:AlternateContent>
          <p:sp>
            <p:nvSpPr>
              <p:cNvPr id="53" name="楕円 52">
                <a:extLst>
                  <a:ext uri="{FF2B5EF4-FFF2-40B4-BE49-F238E27FC236}">
                    <a16:creationId xmlns:a16="http://schemas.microsoft.com/office/drawing/2014/main" id="{732969A3-0975-8FD0-A9BB-AFA947440F08}"/>
                  </a:ext>
                </a:extLst>
              </p:cNvPr>
              <p:cNvSpPr/>
              <p:nvPr/>
            </p:nvSpPr>
            <p:spPr>
              <a:xfrm>
                <a:off x="2108125" y="1651001"/>
                <a:ext cx="1780877" cy="3450964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楕円 53">
                <a:extLst>
                  <a:ext uri="{FF2B5EF4-FFF2-40B4-BE49-F238E27FC236}">
                    <a16:creationId xmlns:a16="http://schemas.microsoft.com/office/drawing/2014/main" id="{091409DF-0E4A-A120-AE95-C98327B07C84}"/>
                  </a:ext>
                </a:extLst>
              </p:cNvPr>
              <p:cNvSpPr/>
              <p:nvPr/>
            </p:nvSpPr>
            <p:spPr>
              <a:xfrm>
                <a:off x="3107830" y="2802195"/>
                <a:ext cx="101334" cy="1199536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矢印: 下 54">
                <a:extLst>
                  <a:ext uri="{FF2B5EF4-FFF2-40B4-BE49-F238E27FC236}">
                    <a16:creationId xmlns:a16="http://schemas.microsoft.com/office/drawing/2014/main" id="{95559079-5E56-8C25-660F-E9EA93E90889}"/>
                  </a:ext>
                </a:extLst>
              </p:cNvPr>
              <p:cNvSpPr/>
              <p:nvPr/>
            </p:nvSpPr>
            <p:spPr>
              <a:xfrm rot="16200000">
                <a:off x="1345565" y="1945434"/>
                <a:ext cx="474367" cy="827315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6" name="矢印: 下 55">
                <a:extLst>
                  <a:ext uri="{FF2B5EF4-FFF2-40B4-BE49-F238E27FC236}">
                    <a16:creationId xmlns:a16="http://schemas.microsoft.com/office/drawing/2014/main" id="{4587A60D-3CDB-0597-306A-4190406F8C2A}"/>
                  </a:ext>
                </a:extLst>
              </p:cNvPr>
              <p:cNvSpPr/>
              <p:nvPr/>
            </p:nvSpPr>
            <p:spPr>
              <a:xfrm rot="5400000" flipH="1">
                <a:off x="6548122" y="1955243"/>
                <a:ext cx="474367" cy="827315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E32FD0D1-06A7-E27A-7DCE-38F022C0EE6D}"/>
                  </a:ext>
                </a:extLst>
              </p:cNvPr>
              <p:cNvSpPr txBox="1"/>
              <p:nvPr/>
            </p:nvSpPr>
            <p:spPr>
              <a:xfrm>
                <a:off x="6324789" y="1725289"/>
                <a:ext cx="12626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inflow</a:t>
                </a:r>
                <a:endParaRPr kumimoji="1" lang="ja-JP" altLang="en-US" sz="24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円弧 57">
                <a:extLst>
                  <a:ext uri="{FF2B5EF4-FFF2-40B4-BE49-F238E27FC236}">
                    <a16:creationId xmlns:a16="http://schemas.microsoft.com/office/drawing/2014/main" id="{0A110E16-8AFC-73AB-B69C-14B171306DF6}"/>
                  </a:ext>
                </a:extLst>
              </p:cNvPr>
              <p:cNvSpPr/>
              <p:nvPr/>
            </p:nvSpPr>
            <p:spPr>
              <a:xfrm flipH="1">
                <a:off x="2874875" y="1685107"/>
                <a:ext cx="499672" cy="1098361"/>
              </a:xfrm>
              <a:prstGeom prst="arc">
                <a:avLst>
                  <a:gd name="adj1" fmla="val 16156263"/>
                  <a:gd name="adj2" fmla="val 5405510"/>
                </a:avLst>
              </a:prstGeom>
              <a:solidFill>
                <a:srgbClr val="E0C1FF">
                  <a:alpha val="90000"/>
                </a:srgbClr>
              </a:solidFill>
              <a:ln w="34925">
                <a:solidFill>
                  <a:schemeClr val="tx2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2"/>
                  </a:solidFill>
                </a:endParaRPr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59" name="3D モデル 58" descr="薄い灰色のトーラス">
                    <a:extLst>
                      <a:ext uri="{FF2B5EF4-FFF2-40B4-BE49-F238E27FC236}">
                        <a16:creationId xmlns:a16="http://schemas.microsoft.com/office/drawing/2014/main" id="{E9C1B604-CEF9-7EB6-B040-450AA1226678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85291929"/>
                      </p:ext>
                    </p:extLst>
                  </p:nvPr>
                </p:nvGraphicFramePr>
                <p:xfrm rot="5400000">
                  <a:off x="3686898" y="2285623"/>
                  <a:ext cx="3550875" cy="2199067"/>
                </p:xfrm>
                <a:graphic>
                  <a:graphicData uri="http://schemas.microsoft.com/office/drawing/2017/model3d">
                    <am3d:model3d r:embed="rId2">
                      <am3d:spPr>
                        <a:xfrm rot="5400000">
                          <a:off x="0" y="0"/>
                          <a:ext cx="3550875" cy="21990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am3d:spPr>
                      <am3d:camera>
                        <am3d:pos x="0" y="0" z="67469092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6999400" d="1000000"/>
                        <am3d:preTrans dx="-3" dy="-4317043" dz="-4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1255382" ay="123916" az="47365"/>
                        <am3d:postTrans dx="0" dy="0" dz="0"/>
                      </am3d:trans>
                      <am3d:raster rName="Office3DRenderer" rVer="16.0.8326">
                        <am3d:blip r:embed="rId4"/>
                      </am3d:raster>
                      <am3d:objViewport viewportSz="520731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59" name="3D モデル 58" descr="薄い灰色のトーラス">
                    <a:extLst>
                      <a:ext uri="{FF2B5EF4-FFF2-40B4-BE49-F238E27FC236}">
                        <a16:creationId xmlns:a16="http://schemas.microsoft.com/office/drawing/2014/main" id="{E9C1B604-CEF9-7EB6-B040-450AA1226678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5400000">
                    <a:off x="5980824" y="2385830"/>
                    <a:ext cx="3550875" cy="2199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mc:Fallback>
          </mc:AlternateContent>
          <p:sp>
            <p:nvSpPr>
              <p:cNvPr id="60" name="楕円 59">
                <a:extLst>
                  <a:ext uri="{FF2B5EF4-FFF2-40B4-BE49-F238E27FC236}">
                    <a16:creationId xmlns:a16="http://schemas.microsoft.com/office/drawing/2014/main" id="{3761B236-1B8C-6FB2-DA6D-F964E385D604}"/>
                  </a:ext>
                </a:extLst>
              </p:cNvPr>
              <p:cNvSpPr/>
              <p:nvPr/>
            </p:nvSpPr>
            <p:spPr>
              <a:xfrm>
                <a:off x="4400744" y="1651001"/>
                <a:ext cx="1802507" cy="3450964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1" name="楕円 60">
                <a:extLst>
                  <a:ext uri="{FF2B5EF4-FFF2-40B4-BE49-F238E27FC236}">
                    <a16:creationId xmlns:a16="http://schemas.microsoft.com/office/drawing/2014/main" id="{4861669B-FA64-0549-EF15-335978BCF107}"/>
                  </a:ext>
                </a:extLst>
              </p:cNvPr>
              <p:cNvSpPr/>
              <p:nvPr/>
            </p:nvSpPr>
            <p:spPr>
              <a:xfrm>
                <a:off x="5397261" y="2814895"/>
                <a:ext cx="101839" cy="1153856"/>
              </a:xfrm>
              <a:prstGeom prst="ellipse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2" name="円弧 61">
                <a:extLst>
                  <a:ext uri="{FF2B5EF4-FFF2-40B4-BE49-F238E27FC236}">
                    <a16:creationId xmlns:a16="http://schemas.microsoft.com/office/drawing/2014/main" id="{63DED958-9168-7F53-7CBA-5D6D165EEBE2}"/>
                  </a:ext>
                </a:extLst>
              </p:cNvPr>
              <p:cNvSpPr/>
              <p:nvPr/>
            </p:nvSpPr>
            <p:spPr>
              <a:xfrm>
                <a:off x="5163413" y="1684339"/>
                <a:ext cx="504102" cy="1098361"/>
              </a:xfrm>
              <a:prstGeom prst="arc">
                <a:avLst>
                  <a:gd name="adj1" fmla="val 16332397"/>
                  <a:gd name="adj2" fmla="val 5449837"/>
                </a:avLst>
              </a:prstGeom>
              <a:solidFill>
                <a:srgbClr val="E0C1FF">
                  <a:alpha val="80000"/>
                </a:srgbClr>
              </a:solidFill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3" name="円弧 62">
                <a:extLst>
                  <a:ext uri="{FF2B5EF4-FFF2-40B4-BE49-F238E27FC236}">
                    <a16:creationId xmlns:a16="http://schemas.microsoft.com/office/drawing/2014/main" id="{2AED09C5-23B0-258C-471C-1658763490B4}"/>
                  </a:ext>
                </a:extLst>
              </p:cNvPr>
              <p:cNvSpPr/>
              <p:nvPr/>
            </p:nvSpPr>
            <p:spPr>
              <a:xfrm flipH="1">
                <a:off x="5142120" y="1689006"/>
                <a:ext cx="548365" cy="1098361"/>
              </a:xfrm>
              <a:prstGeom prst="arc">
                <a:avLst>
                  <a:gd name="adj1" fmla="val 16058750"/>
                  <a:gd name="adj2" fmla="val 5372448"/>
                </a:avLst>
              </a:prstGeom>
              <a:solidFill>
                <a:srgbClr val="E0C1FF">
                  <a:alpha val="80000"/>
                </a:srgbClr>
              </a:solidFill>
              <a:ln w="34925">
                <a:solidFill>
                  <a:schemeClr val="tx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49D34600-639A-45E3-D727-BB34808199BD}"/>
                  </a:ext>
                </a:extLst>
              </p:cNvPr>
              <p:cNvSpPr txBox="1"/>
              <p:nvPr/>
            </p:nvSpPr>
            <p:spPr>
              <a:xfrm>
                <a:off x="7054163" y="3435981"/>
                <a:ext cx="469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kumimoji="1" lang="ja-JP" alt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04D0FA7D-A831-68BB-DC90-C0D447F3D9CA}"/>
                  </a:ext>
                </a:extLst>
              </p:cNvPr>
              <p:cNvSpPr txBox="1"/>
              <p:nvPr/>
            </p:nvSpPr>
            <p:spPr>
              <a:xfrm>
                <a:off x="4186905" y="1421840"/>
                <a:ext cx="469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endParaRPr kumimoji="1" lang="ja-JP" alt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D402C3BC-4067-E89B-18FF-368151BC0116}"/>
                  </a:ext>
                </a:extLst>
              </p:cNvPr>
              <p:cNvSpPr txBox="1"/>
              <p:nvPr/>
            </p:nvSpPr>
            <p:spPr>
              <a:xfrm>
                <a:off x="3989248" y="3423500"/>
                <a:ext cx="4697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0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  <a:endParaRPr kumimoji="1" lang="ja-JP" altLang="en-US" sz="2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円弧 66">
                <a:extLst>
                  <a:ext uri="{FF2B5EF4-FFF2-40B4-BE49-F238E27FC236}">
                    <a16:creationId xmlns:a16="http://schemas.microsoft.com/office/drawing/2014/main" id="{56308254-EB17-E24F-67B9-205F37031FD6}"/>
                  </a:ext>
                </a:extLst>
              </p:cNvPr>
              <p:cNvSpPr/>
              <p:nvPr/>
            </p:nvSpPr>
            <p:spPr>
              <a:xfrm>
                <a:off x="2842297" y="1686981"/>
                <a:ext cx="545300" cy="1098361"/>
              </a:xfrm>
              <a:prstGeom prst="arc">
                <a:avLst>
                  <a:gd name="adj1" fmla="val 16252177"/>
                  <a:gd name="adj2" fmla="val 5372448"/>
                </a:avLst>
              </a:prstGeom>
              <a:solidFill>
                <a:srgbClr val="E0C1FF">
                  <a:alpha val="90000"/>
                </a:srgbClr>
              </a:solidFill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2"/>
                  </a:solidFill>
                </a:endParaRPr>
              </a:p>
            </p:txBody>
          </p:sp>
          <p:sp>
            <p:nvSpPr>
              <p:cNvPr id="68" name="円弧 67">
                <a:extLst>
                  <a:ext uri="{FF2B5EF4-FFF2-40B4-BE49-F238E27FC236}">
                    <a16:creationId xmlns:a16="http://schemas.microsoft.com/office/drawing/2014/main" id="{D4AD5F31-870C-C6F9-7C2F-181C35A7DC55}"/>
                  </a:ext>
                </a:extLst>
              </p:cNvPr>
              <p:cNvSpPr/>
              <p:nvPr/>
            </p:nvSpPr>
            <p:spPr>
              <a:xfrm flipH="1">
                <a:off x="3105435" y="2367144"/>
                <a:ext cx="667760" cy="2083444"/>
              </a:xfrm>
              <a:prstGeom prst="arc">
                <a:avLst>
                  <a:gd name="adj1" fmla="val 17588454"/>
                  <a:gd name="adj2" fmla="val 4549327"/>
                </a:avLst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9" name="円弧 68">
                <a:extLst>
                  <a:ext uri="{FF2B5EF4-FFF2-40B4-BE49-F238E27FC236}">
                    <a16:creationId xmlns:a16="http://schemas.microsoft.com/office/drawing/2014/main" id="{7374114D-F19F-1513-A720-64DC28EA32B7}"/>
                  </a:ext>
                </a:extLst>
              </p:cNvPr>
              <p:cNvSpPr/>
              <p:nvPr/>
            </p:nvSpPr>
            <p:spPr>
              <a:xfrm flipH="1">
                <a:off x="5386850" y="2362389"/>
                <a:ext cx="602129" cy="2088198"/>
              </a:xfrm>
              <a:prstGeom prst="arc">
                <a:avLst>
                  <a:gd name="adj1" fmla="val 17426914"/>
                  <a:gd name="adj2" fmla="val 4625720"/>
                </a:avLst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0" name="正方形/長方形 69">
                <a:extLst>
                  <a:ext uri="{FF2B5EF4-FFF2-40B4-BE49-F238E27FC236}">
                    <a16:creationId xmlns:a16="http://schemas.microsoft.com/office/drawing/2014/main" id="{E6584F33-E775-417D-A762-4421F6F11326}"/>
                  </a:ext>
                </a:extLst>
              </p:cNvPr>
              <p:cNvSpPr/>
              <p:nvPr/>
            </p:nvSpPr>
            <p:spPr>
              <a:xfrm>
                <a:off x="1006834" y="1258528"/>
                <a:ext cx="6448787" cy="40508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6EFFCAC5-5F74-D9DB-5EBB-2F5B54BC9C7D}"/>
                  </a:ext>
                </a:extLst>
              </p:cNvPr>
              <p:cNvSpPr txBox="1"/>
              <p:nvPr/>
            </p:nvSpPr>
            <p:spPr>
              <a:xfrm>
                <a:off x="1024769" y="4723317"/>
                <a:ext cx="1579496" cy="3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kumimoji="1" lang="en-US" altLang="ja-JP" sz="24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plasma</a:t>
                </a:r>
                <a:endParaRPr kumimoji="1" lang="ja-JP" alt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id="{F8759A1A-06B8-1B0E-E219-B12EF28800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8179" y="4335708"/>
                <a:ext cx="360000" cy="390921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CB139A3-843D-866C-5EC5-8DCBC860BBE6}"/>
                </a:ext>
              </a:extLst>
            </p:cNvPr>
            <p:cNvCxnSpPr>
              <a:cxnSpLocks/>
            </p:cNvCxnSpPr>
            <p:nvPr/>
          </p:nvCxnSpPr>
          <p:spPr>
            <a:xfrm>
              <a:off x="3106134" y="3435351"/>
              <a:ext cx="1296537" cy="0"/>
            </a:xfrm>
            <a:prstGeom prst="line">
              <a:avLst/>
            </a:prstGeom>
            <a:ln w="44450">
              <a:solidFill>
                <a:schemeClr val="tx2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1C8FC749-2E51-5DD6-D906-B3686BA4A75E}"/>
                </a:ext>
              </a:extLst>
            </p:cNvPr>
            <p:cNvCxnSpPr>
              <a:cxnSpLocks/>
            </p:cNvCxnSpPr>
            <p:nvPr/>
          </p:nvCxnSpPr>
          <p:spPr>
            <a:xfrm>
              <a:off x="5415464" y="3436801"/>
              <a:ext cx="1908000" cy="0"/>
            </a:xfrm>
            <a:prstGeom prst="line">
              <a:avLst/>
            </a:prstGeom>
            <a:ln w="44450">
              <a:solidFill>
                <a:schemeClr val="tx2"/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AB8EAA3A-8EA0-8E75-3FCD-7F765B7218E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90136" y="2487500"/>
              <a:ext cx="1872000" cy="0"/>
            </a:xfrm>
            <a:prstGeom prst="line">
              <a:avLst/>
            </a:prstGeom>
            <a:ln w="44450">
              <a:solidFill>
                <a:schemeClr val="tx2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82075C5C-A8DC-44C0-986F-29716D58AB5C}"/>
                </a:ext>
              </a:extLst>
            </p:cNvPr>
            <p:cNvGrpSpPr/>
            <p:nvPr/>
          </p:nvGrpSpPr>
          <p:grpSpPr>
            <a:xfrm>
              <a:off x="6556447" y="3111984"/>
              <a:ext cx="381820" cy="680065"/>
              <a:chOff x="6577462" y="3031487"/>
              <a:chExt cx="381820" cy="680065"/>
            </a:xfrm>
          </p:grpSpPr>
          <p:sp>
            <p:nvSpPr>
              <p:cNvPr id="50" name="矢印: 右カーブ 49">
                <a:extLst>
                  <a:ext uri="{FF2B5EF4-FFF2-40B4-BE49-F238E27FC236}">
                    <a16:creationId xmlns:a16="http://schemas.microsoft.com/office/drawing/2014/main" id="{48D04921-B407-0FBD-1AB2-C2C1F48A04E0}"/>
                  </a:ext>
                </a:extLst>
              </p:cNvPr>
              <p:cNvSpPr/>
              <p:nvPr/>
            </p:nvSpPr>
            <p:spPr>
              <a:xfrm rot="5400000">
                <a:off x="6616115" y="3027295"/>
                <a:ext cx="338976" cy="347359"/>
              </a:xfrm>
              <a:prstGeom prst="curvedRightArrow">
                <a:avLst>
                  <a:gd name="adj1" fmla="val 14038"/>
                  <a:gd name="adj2" fmla="val 50000"/>
                  <a:gd name="adj3" fmla="val 47938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円弧 50">
                <a:extLst>
                  <a:ext uri="{FF2B5EF4-FFF2-40B4-BE49-F238E27FC236}">
                    <a16:creationId xmlns:a16="http://schemas.microsoft.com/office/drawing/2014/main" id="{37FF1EC5-1224-8BFF-C9F2-342ED854AE60}"/>
                  </a:ext>
                </a:extLst>
              </p:cNvPr>
              <p:cNvSpPr/>
              <p:nvPr/>
            </p:nvSpPr>
            <p:spPr>
              <a:xfrm flipV="1">
                <a:off x="6577462" y="3037481"/>
                <a:ext cx="357332" cy="674071"/>
              </a:xfrm>
              <a:prstGeom prst="arc">
                <a:avLst>
                  <a:gd name="adj1" fmla="val 17509860"/>
                  <a:gd name="adj2" fmla="val 204279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5A707CA9-8076-96E8-8A51-3A106B918489}"/>
                </a:ext>
              </a:extLst>
            </p:cNvPr>
            <p:cNvSpPr txBox="1"/>
            <p:nvPr/>
          </p:nvSpPr>
          <p:spPr>
            <a:xfrm>
              <a:off x="6326059" y="3010814"/>
              <a:ext cx="4697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endParaRPr kumimoji="1" lang="ja-JP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64D2195B-27C6-F3C7-9E54-F234A072423F}"/>
                </a:ext>
              </a:extLst>
            </p:cNvPr>
            <p:cNvSpPr/>
            <p:nvPr/>
          </p:nvSpPr>
          <p:spPr>
            <a:xfrm>
              <a:off x="3527135" y="1428631"/>
              <a:ext cx="1210347" cy="16184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円弧 29">
            <a:extLst>
              <a:ext uri="{FF2B5EF4-FFF2-40B4-BE49-F238E27FC236}">
                <a16:creationId xmlns:a16="http://schemas.microsoft.com/office/drawing/2014/main" id="{DF06D754-76B7-A22F-C89D-6AD0ED4DC858}"/>
              </a:ext>
            </a:extLst>
          </p:cNvPr>
          <p:cNvSpPr/>
          <p:nvPr/>
        </p:nvSpPr>
        <p:spPr>
          <a:xfrm rot="4847528" flipH="1">
            <a:off x="3138673" y="394894"/>
            <a:ext cx="1930650" cy="3932234"/>
          </a:xfrm>
          <a:prstGeom prst="arc">
            <a:avLst>
              <a:gd name="adj1" fmla="val 17443706"/>
              <a:gd name="adj2" fmla="val 4685436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EE64EE0-8B5C-E6A1-3792-B0C484FAE182}"/>
              </a:ext>
            </a:extLst>
          </p:cNvPr>
          <p:cNvGrpSpPr/>
          <p:nvPr/>
        </p:nvGrpSpPr>
        <p:grpSpPr>
          <a:xfrm>
            <a:off x="2147967" y="4953504"/>
            <a:ext cx="1120381" cy="1041814"/>
            <a:chOff x="535038" y="4894056"/>
            <a:chExt cx="1120381" cy="1041814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42B9A570-A09F-933B-81B0-04414541B8A6}"/>
                </a:ext>
              </a:extLst>
            </p:cNvPr>
            <p:cNvGrpSpPr/>
            <p:nvPr/>
          </p:nvGrpSpPr>
          <p:grpSpPr>
            <a:xfrm>
              <a:off x="877505" y="4894056"/>
              <a:ext cx="777914" cy="826482"/>
              <a:chOff x="-422892" y="5518118"/>
              <a:chExt cx="1025328" cy="1146541"/>
            </a:xfrm>
          </p:grpSpPr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FCC995B9-91C4-4C33-EED3-A75CFDBDEF3B}"/>
                  </a:ext>
                </a:extLst>
              </p:cNvPr>
              <p:cNvSpPr txBox="1"/>
              <p:nvPr/>
            </p:nvSpPr>
            <p:spPr>
              <a:xfrm>
                <a:off x="132653" y="5913311"/>
                <a:ext cx="469783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endParaRPr kumimoji="1" lang="ja-JP" altLang="en-US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8" name="グループ化 37">
                <a:extLst>
                  <a:ext uri="{FF2B5EF4-FFF2-40B4-BE49-F238E27FC236}">
                    <a16:creationId xmlns:a16="http://schemas.microsoft.com/office/drawing/2014/main" id="{441DC035-3164-9EE0-A914-14D78BD97ED6}"/>
                  </a:ext>
                </a:extLst>
              </p:cNvPr>
              <p:cNvGrpSpPr/>
              <p:nvPr/>
            </p:nvGrpSpPr>
            <p:grpSpPr>
              <a:xfrm>
                <a:off x="-422892" y="5518118"/>
                <a:ext cx="875319" cy="1146541"/>
                <a:chOff x="-422892" y="5518118"/>
                <a:chExt cx="875319" cy="1146541"/>
              </a:xfrm>
            </p:grpSpPr>
            <p:sp>
              <p:nvSpPr>
                <p:cNvPr id="39" name="矢印: 右 38">
                  <a:extLst>
                    <a:ext uri="{FF2B5EF4-FFF2-40B4-BE49-F238E27FC236}">
                      <a16:creationId xmlns:a16="http://schemas.microsoft.com/office/drawing/2014/main" id="{F306EDEA-78E8-162D-7AF1-0CC775211F48}"/>
                    </a:ext>
                  </a:extLst>
                </p:cNvPr>
                <p:cNvSpPr/>
                <p:nvPr/>
              </p:nvSpPr>
              <p:spPr>
                <a:xfrm rot="16200000">
                  <a:off x="-740729" y="6118495"/>
                  <a:ext cx="864000" cy="228325"/>
                </a:xfrm>
                <a:prstGeom prst="rightArrow">
                  <a:avLst>
                    <a:gd name="adj1" fmla="val 26381"/>
                    <a:gd name="adj2" fmla="val 116472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0" name="テキスト ボックス 39">
                  <a:extLst>
                    <a:ext uri="{FF2B5EF4-FFF2-40B4-BE49-F238E27FC236}">
                      <a16:creationId xmlns:a16="http://schemas.microsoft.com/office/drawing/2014/main" id="{29C6246D-4850-36A9-5CE7-3F8078ECF161}"/>
                    </a:ext>
                  </a:extLst>
                </p:cNvPr>
                <p:cNvSpPr txBox="1"/>
                <p:nvPr/>
              </p:nvSpPr>
              <p:spPr>
                <a:xfrm>
                  <a:off x="-249282" y="5518118"/>
                  <a:ext cx="469783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2400" b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</a:t>
                  </a:r>
                  <a:endParaRPr kumimoji="1" lang="ja-JP" altLang="en-US" sz="24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矢印: 右 40">
                  <a:extLst>
                    <a:ext uri="{FF2B5EF4-FFF2-40B4-BE49-F238E27FC236}">
                      <a16:creationId xmlns:a16="http://schemas.microsoft.com/office/drawing/2014/main" id="{38017426-F938-EE99-B6F2-3047D8D6A9F9}"/>
                    </a:ext>
                  </a:extLst>
                </p:cNvPr>
                <p:cNvSpPr/>
                <p:nvPr/>
              </p:nvSpPr>
              <p:spPr>
                <a:xfrm>
                  <a:off x="-411577" y="6436334"/>
                  <a:ext cx="864004" cy="228325"/>
                </a:xfrm>
                <a:prstGeom prst="rightArrow">
                  <a:avLst>
                    <a:gd name="adj1" fmla="val 26381"/>
                    <a:gd name="adj2" fmla="val 116472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89DF46EC-F2FE-013A-ED6A-49EAE41B99A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6145" y="5527272"/>
              <a:ext cx="288063" cy="288000"/>
              <a:chOff x="1782700" y="-794816"/>
              <a:chExt cx="720000" cy="719844"/>
            </a:xfrm>
          </p:grpSpPr>
          <p:sp>
            <p:nvSpPr>
              <p:cNvPr id="35" name="楕円 34">
                <a:extLst>
                  <a:ext uri="{FF2B5EF4-FFF2-40B4-BE49-F238E27FC236}">
                    <a16:creationId xmlns:a16="http://schemas.microsoft.com/office/drawing/2014/main" id="{0C27895A-E708-AF16-AECE-DE9159B3A1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82700" y="-794816"/>
                <a:ext cx="720000" cy="71984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085B4583-64E4-E850-CF6F-25482ACC47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53590" y="-624328"/>
                <a:ext cx="382829" cy="382747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0347FDD-71EF-C89D-4279-4D0CA4D50926}"/>
                </a:ext>
              </a:extLst>
            </p:cNvPr>
            <p:cNvSpPr txBox="1"/>
            <p:nvPr/>
          </p:nvSpPr>
          <p:spPr>
            <a:xfrm>
              <a:off x="535038" y="5474205"/>
              <a:ext cx="3564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θ</a:t>
              </a:r>
              <a:endParaRPr kumimoji="1" lang="ja-JP" alt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円弧 17">
            <a:extLst>
              <a:ext uri="{FF2B5EF4-FFF2-40B4-BE49-F238E27FC236}">
                <a16:creationId xmlns:a16="http://schemas.microsoft.com/office/drawing/2014/main" id="{4EB2F124-B5A2-0491-C9AC-41D636F52515}"/>
              </a:ext>
            </a:extLst>
          </p:cNvPr>
          <p:cNvSpPr/>
          <p:nvPr/>
        </p:nvSpPr>
        <p:spPr>
          <a:xfrm rot="10800000">
            <a:off x="7187376" y="2363360"/>
            <a:ext cx="1047922" cy="2398212"/>
          </a:xfrm>
          <a:prstGeom prst="arc">
            <a:avLst>
              <a:gd name="adj1" fmla="val 3502733"/>
              <a:gd name="adj2" fmla="val 17562007"/>
            </a:avLst>
          </a:prstGeom>
          <a:ln w="31750">
            <a:solidFill>
              <a:schemeClr val="accent1">
                <a:alpha val="7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円弧 18">
            <a:extLst>
              <a:ext uri="{FF2B5EF4-FFF2-40B4-BE49-F238E27FC236}">
                <a16:creationId xmlns:a16="http://schemas.microsoft.com/office/drawing/2014/main" id="{39A2A531-CA9E-0734-2DCC-206BA7A335FE}"/>
              </a:ext>
            </a:extLst>
          </p:cNvPr>
          <p:cNvSpPr/>
          <p:nvPr/>
        </p:nvSpPr>
        <p:spPr>
          <a:xfrm rot="10800000">
            <a:off x="4904618" y="2330353"/>
            <a:ext cx="1047922" cy="2398212"/>
          </a:xfrm>
          <a:prstGeom prst="arc">
            <a:avLst>
              <a:gd name="adj1" fmla="val 3502733"/>
              <a:gd name="adj2" fmla="val 17562007"/>
            </a:avLst>
          </a:prstGeom>
          <a:ln w="31750">
            <a:solidFill>
              <a:schemeClr val="accent1">
                <a:alpha val="7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91EAAB8-FDF5-EE03-8FA5-FB5BD2484F5B}"/>
                  </a:ext>
                </a:extLst>
              </p:cNvPr>
              <p:cNvSpPr txBox="1"/>
              <p:nvPr/>
            </p:nvSpPr>
            <p:spPr>
              <a:xfrm>
                <a:off x="4779793" y="2797908"/>
                <a:ext cx="4697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𝑰</m:t>
                      </m:r>
                    </m:oMath>
                  </m:oMathPara>
                </a14:m>
                <a:endParaRPr kumimoji="1" lang="ja-JP" altLang="en-US" sz="2400" b="1" i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C91EAAB8-FDF5-EE03-8FA5-FB5BD2484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793" y="2797908"/>
                <a:ext cx="469783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円弧 20">
            <a:extLst>
              <a:ext uri="{FF2B5EF4-FFF2-40B4-BE49-F238E27FC236}">
                <a16:creationId xmlns:a16="http://schemas.microsoft.com/office/drawing/2014/main" id="{870C361B-06A9-879E-CBF5-6E6D6FA12D21}"/>
              </a:ext>
            </a:extLst>
          </p:cNvPr>
          <p:cNvSpPr/>
          <p:nvPr/>
        </p:nvSpPr>
        <p:spPr>
          <a:xfrm flipH="1">
            <a:off x="5185160" y="1779179"/>
            <a:ext cx="499672" cy="1098361"/>
          </a:xfrm>
          <a:prstGeom prst="arc">
            <a:avLst>
              <a:gd name="adj1" fmla="val 8522528"/>
              <a:gd name="adj2" fmla="val 13611196"/>
            </a:avLst>
          </a:prstGeom>
          <a:noFill/>
          <a:ln w="34925">
            <a:solidFill>
              <a:schemeClr val="tx2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p:sp>
        <p:nvSpPr>
          <p:cNvPr id="22" name="円弧 21">
            <a:extLst>
              <a:ext uri="{FF2B5EF4-FFF2-40B4-BE49-F238E27FC236}">
                <a16:creationId xmlns:a16="http://schemas.microsoft.com/office/drawing/2014/main" id="{1AAAD5C8-F714-9F70-7C54-AA66996D14C2}"/>
              </a:ext>
            </a:extLst>
          </p:cNvPr>
          <p:cNvSpPr/>
          <p:nvPr/>
        </p:nvSpPr>
        <p:spPr>
          <a:xfrm flipV="1">
            <a:off x="7446033" y="1784858"/>
            <a:ext cx="499672" cy="1098361"/>
          </a:xfrm>
          <a:prstGeom prst="arc">
            <a:avLst>
              <a:gd name="adj1" fmla="val 6492825"/>
              <a:gd name="adj2" fmla="val 9366483"/>
            </a:avLst>
          </a:prstGeom>
          <a:noFill/>
          <a:ln w="34925">
            <a:solidFill>
              <a:schemeClr val="tx2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C93E570-1081-B522-516E-5E15DC1A5C35}"/>
                  </a:ext>
                </a:extLst>
              </p:cNvPr>
              <p:cNvSpPr txBox="1"/>
              <p:nvPr/>
            </p:nvSpPr>
            <p:spPr>
              <a:xfrm>
                <a:off x="7446033" y="1372492"/>
                <a:ext cx="2016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𝚿</m:t>
                    </m:r>
                  </m:oMath>
                </a14:m>
                <a:r>
                  <a:rPr kumimoji="1" lang="ja-JP" altLang="en-US" sz="2000" b="1" i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(poloidal flux)</a:t>
                </a:r>
                <a:endParaRPr kumimoji="1" lang="ja-JP" altLang="en-US" sz="2000" b="1" dirty="0">
                  <a:solidFill>
                    <a:schemeClr val="tx2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C93E570-1081-B522-516E-5E15DC1A5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033" y="1372492"/>
                <a:ext cx="2016050" cy="400110"/>
              </a:xfrm>
              <a:prstGeom prst="rect">
                <a:avLst/>
              </a:prstGeom>
              <a:blipFill>
                <a:blip r:embed="rId6"/>
                <a:stretch>
                  <a:fillRect t="-7576" r="-3323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円弧 14">
            <a:extLst>
              <a:ext uri="{FF2B5EF4-FFF2-40B4-BE49-F238E27FC236}">
                <a16:creationId xmlns:a16="http://schemas.microsoft.com/office/drawing/2014/main" id="{7A559198-F182-9F8D-F868-3F798915FD36}"/>
              </a:ext>
            </a:extLst>
          </p:cNvPr>
          <p:cNvSpPr/>
          <p:nvPr/>
        </p:nvSpPr>
        <p:spPr>
          <a:xfrm>
            <a:off x="7573876" y="2035656"/>
            <a:ext cx="288166" cy="616758"/>
          </a:xfrm>
          <a:prstGeom prst="arc">
            <a:avLst>
              <a:gd name="adj1" fmla="val 16332397"/>
              <a:gd name="adj2" fmla="val 5449837"/>
            </a:avLst>
          </a:prstGeom>
          <a:noFill/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円弧 15">
            <a:extLst>
              <a:ext uri="{FF2B5EF4-FFF2-40B4-BE49-F238E27FC236}">
                <a16:creationId xmlns:a16="http://schemas.microsoft.com/office/drawing/2014/main" id="{A665770D-52BB-34FF-F65A-5ACA00127880}"/>
              </a:ext>
            </a:extLst>
          </p:cNvPr>
          <p:cNvSpPr/>
          <p:nvPr/>
        </p:nvSpPr>
        <p:spPr>
          <a:xfrm flipH="1">
            <a:off x="7552874" y="2035656"/>
            <a:ext cx="313032" cy="616758"/>
          </a:xfrm>
          <a:prstGeom prst="arc">
            <a:avLst>
              <a:gd name="adj1" fmla="val 16058750"/>
              <a:gd name="adj2" fmla="val 5372448"/>
            </a:avLst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弧 12">
            <a:extLst>
              <a:ext uri="{FF2B5EF4-FFF2-40B4-BE49-F238E27FC236}">
                <a16:creationId xmlns:a16="http://schemas.microsoft.com/office/drawing/2014/main" id="{FEA99CA6-28ED-16A9-6EF1-ED248998C937}"/>
              </a:ext>
            </a:extLst>
          </p:cNvPr>
          <p:cNvSpPr/>
          <p:nvPr/>
        </p:nvSpPr>
        <p:spPr>
          <a:xfrm>
            <a:off x="7641773" y="2189504"/>
            <a:ext cx="148377" cy="285791"/>
          </a:xfrm>
          <a:prstGeom prst="arc">
            <a:avLst>
              <a:gd name="adj1" fmla="val 16332397"/>
              <a:gd name="adj2" fmla="val 5449837"/>
            </a:avLst>
          </a:prstGeom>
          <a:noFill/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円弧 13">
            <a:extLst>
              <a:ext uri="{FF2B5EF4-FFF2-40B4-BE49-F238E27FC236}">
                <a16:creationId xmlns:a16="http://schemas.microsoft.com/office/drawing/2014/main" id="{05B2E26E-A702-D794-7EF1-4868724EBDF2}"/>
              </a:ext>
            </a:extLst>
          </p:cNvPr>
          <p:cNvSpPr/>
          <p:nvPr/>
        </p:nvSpPr>
        <p:spPr>
          <a:xfrm flipH="1">
            <a:off x="7630959" y="2189504"/>
            <a:ext cx="161181" cy="285791"/>
          </a:xfrm>
          <a:prstGeom prst="arc">
            <a:avLst>
              <a:gd name="adj1" fmla="val 16058750"/>
              <a:gd name="adj2" fmla="val 5372448"/>
            </a:avLst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弧 10">
            <a:extLst>
              <a:ext uri="{FF2B5EF4-FFF2-40B4-BE49-F238E27FC236}">
                <a16:creationId xmlns:a16="http://schemas.microsoft.com/office/drawing/2014/main" id="{173AD26A-8919-B4B3-A1D7-3A719BBEAE55}"/>
              </a:ext>
            </a:extLst>
          </p:cNvPr>
          <p:cNvSpPr/>
          <p:nvPr/>
        </p:nvSpPr>
        <p:spPr>
          <a:xfrm>
            <a:off x="5281510" y="2035656"/>
            <a:ext cx="288166" cy="616758"/>
          </a:xfrm>
          <a:prstGeom prst="arc">
            <a:avLst>
              <a:gd name="adj1" fmla="val 16332397"/>
              <a:gd name="adj2" fmla="val 5449837"/>
            </a:avLst>
          </a:prstGeom>
          <a:noFill/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円弧 11">
            <a:extLst>
              <a:ext uri="{FF2B5EF4-FFF2-40B4-BE49-F238E27FC236}">
                <a16:creationId xmlns:a16="http://schemas.microsoft.com/office/drawing/2014/main" id="{0944BE41-6775-9136-AEC8-2B4058E9E476}"/>
              </a:ext>
            </a:extLst>
          </p:cNvPr>
          <p:cNvSpPr/>
          <p:nvPr/>
        </p:nvSpPr>
        <p:spPr>
          <a:xfrm flipH="1">
            <a:off x="5260508" y="2035656"/>
            <a:ext cx="313032" cy="616758"/>
          </a:xfrm>
          <a:prstGeom prst="arc">
            <a:avLst>
              <a:gd name="adj1" fmla="val 16058750"/>
              <a:gd name="adj2" fmla="val 5372448"/>
            </a:avLst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弧 8">
            <a:extLst>
              <a:ext uri="{FF2B5EF4-FFF2-40B4-BE49-F238E27FC236}">
                <a16:creationId xmlns:a16="http://schemas.microsoft.com/office/drawing/2014/main" id="{81309D5F-9B7E-11CB-7B2F-BB38ABA58329}"/>
              </a:ext>
            </a:extLst>
          </p:cNvPr>
          <p:cNvSpPr/>
          <p:nvPr/>
        </p:nvSpPr>
        <p:spPr>
          <a:xfrm>
            <a:off x="5349407" y="2189504"/>
            <a:ext cx="148377" cy="285791"/>
          </a:xfrm>
          <a:prstGeom prst="arc">
            <a:avLst>
              <a:gd name="adj1" fmla="val 16332397"/>
              <a:gd name="adj2" fmla="val 5449837"/>
            </a:avLst>
          </a:prstGeom>
          <a:noFill/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円弧 9">
            <a:extLst>
              <a:ext uri="{FF2B5EF4-FFF2-40B4-BE49-F238E27FC236}">
                <a16:creationId xmlns:a16="http://schemas.microsoft.com/office/drawing/2014/main" id="{CB572105-DE95-BE48-60FF-1CACCC953650}"/>
              </a:ext>
            </a:extLst>
          </p:cNvPr>
          <p:cNvSpPr/>
          <p:nvPr/>
        </p:nvSpPr>
        <p:spPr>
          <a:xfrm flipH="1">
            <a:off x="5338593" y="2189504"/>
            <a:ext cx="161181" cy="285791"/>
          </a:xfrm>
          <a:prstGeom prst="arc">
            <a:avLst>
              <a:gd name="adj1" fmla="val 16058750"/>
              <a:gd name="adj2" fmla="val 5372448"/>
            </a:avLst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89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7CA20C-ADBC-FCDD-4F15-F1D4F1EC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8B35743E-8496-4DF0-41BE-DA2AE6F56B0B}"/>
              </a:ext>
            </a:extLst>
          </p:cNvPr>
          <p:cNvGrpSpPr/>
          <p:nvPr/>
        </p:nvGrpSpPr>
        <p:grpSpPr>
          <a:xfrm>
            <a:off x="264614" y="690880"/>
            <a:ext cx="4602026" cy="5496560"/>
            <a:chOff x="264614" y="690880"/>
            <a:chExt cx="4602026" cy="5496560"/>
          </a:xfrm>
        </p:grpSpPr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id="{26686B5A-9711-0318-6596-87A6E66648F7}"/>
                </a:ext>
              </a:extLst>
            </p:cNvPr>
            <p:cNvSpPr/>
            <p:nvPr/>
          </p:nvSpPr>
          <p:spPr>
            <a:xfrm>
              <a:off x="298179" y="690880"/>
              <a:ext cx="4568461" cy="5496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14C8275A-F413-275A-BE44-A9161BD439A8}"/>
                </a:ext>
              </a:extLst>
            </p:cNvPr>
            <p:cNvGrpSpPr/>
            <p:nvPr/>
          </p:nvGrpSpPr>
          <p:grpSpPr>
            <a:xfrm>
              <a:off x="264614" y="740982"/>
              <a:ext cx="4518253" cy="5376036"/>
              <a:chOff x="41505" y="636179"/>
              <a:chExt cx="4518253" cy="5376036"/>
            </a:xfrm>
          </p:grpSpPr>
          <p:grpSp>
            <p:nvGrpSpPr>
              <p:cNvPr id="3" name="グループ化 2">
                <a:extLst>
                  <a:ext uri="{FF2B5EF4-FFF2-40B4-BE49-F238E27FC236}">
                    <a16:creationId xmlns:a16="http://schemas.microsoft.com/office/drawing/2014/main" id="{C0FBC6AB-2DF7-3185-B9CD-7AD385D49EA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505" y="636179"/>
                <a:ext cx="4518253" cy="5352978"/>
                <a:chOff x="3869975" y="371854"/>
                <a:chExt cx="4518253" cy="5352978"/>
              </a:xfrm>
            </p:grpSpPr>
            <p:sp>
              <p:nvSpPr>
                <p:cNvPr id="4" name="円弧 3">
                  <a:extLst>
                    <a:ext uri="{FF2B5EF4-FFF2-40B4-BE49-F238E27FC236}">
                      <a16:creationId xmlns:a16="http://schemas.microsoft.com/office/drawing/2014/main" id="{9397E0B1-EDB7-30D8-DABA-F23E1A0693E1}"/>
                    </a:ext>
                  </a:extLst>
                </p:cNvPr>
                <p:cNvSpPr/>
                <p:nvPr/>
              </p:nvSpPr>
              <p:spPr>
                <a:xfrm>
                  <a:off x="3869975" y="1133168"/>
                  <a:ext cx="1799304" cy="4591664"/>
                </a:xfrm>
                <a:prstGeom prst="arc">
                  <a:avLst>
                    <a:gd name="adj1" fmla="val 16423400"/>
                    <a:gd name="adj2" fmla="val 5153574"/>
                  </a:avLst>
                </a:prstGeom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" name="円弧 4">
                  <a:extLst>
                    <a:ext uri="{FF2B5EF4-FFF2-40B4-BE49-F238E27FC236}">
                      <a16:creationId xmlns:a16="http://schemas.microsoft.com/office/drawing/2014/main" id="{7DECE9D2-236E-DE6A-F75E-63D7D8158A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2041" y="1761203"/>
                  <a:ext cx="1307096" cy="3335593"/>
                </a:xfrm>
                <a:prstGeom prst="arc">
                  <a:avLst>
                    <a:gd name="adj1" fmla="val 16464506"/>
                    <a:gd name="adj2" fmla="val 5074301"/>
                  </a:avLst>
                </a:prstGeom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" name="円弧 5">
                  <a:extLst>
                    <a:ext uri="{FF2B5EF4-FFF2-40B4-BE49-F238E27FC236}">
                      <a16:creationId xmlns:a16="http://schemas.microsoft.com/office/drawing/2014/main" id="{3735B65E-1342-7DD0-96C0-D7E195938DFE}"/>
                    </a:ext>
                  </a:extLst>
                </p:cNvPr>
                <p:cNvSpPr/>
                <p:nvPr/>
              </p:nvSpPr>
              <p:spPr>
                <a:xfrm flipH="1">
                  <a:off x="6588924" y="1133168"/>
                  <a:ext cx="1799304" cy="4591664"/>
                </a:xfrm>
                <a:prstGeom prst="arc">
                  <a:avLst>
                    <a:gd name="adj1" fmla="val 16423400"/>
                    <a:gd name="adj2" fmla="val 5153574"/>
                  </a:avLst>
                </a:prstGeom>
                <a:ln w="28575">
                  <a:solidFill>
                    <a:schemeClr val="tx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円弧 6">
                  <a:extLst>
                    <a:ext uri="{FF2B5EF4-FFF2-40B4-BE49-F238E27FC236}">
                      <a16:creationId xmlns:a16="http://schemas.microsoft.com/office/drawing/2014/main" id="{66478722-ECD3-4179-31C5-F111F26FF7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6829814" y="1761203"/>
                  <a:ext cx="1307096" cy="3335593"/>
                </a:xfrm>
                <a:prstGeom prst="arc">
                  <a:avLst>
                    <a:gd name="adj1" fmla="val 16464506"/>
                    <a:gd name="adj2" fmla="val 5074301"/>
                  </a:avLst>
                </a:prstGeom>
                <a:ln w="28575">
                  <a:solidFill>
                    <a:schemeClr val="tx2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矢印: 下 7">
                  <a:extLst>
                    <a:ext uri="{FF2B5EF4-FFF2-40B4-BE49-F238E27FC236}">
                      <a16:creationId xmlns:a16="http://schemas.microsoft.com/office/drawing/2014/main" id="{DEA1182B-42B0-5DBE-74BE-91C86FC4EEB4}"/>
                    </a:ext>
                  </a:extLst>
                </p:cNvPr>
                <p:cNvSpPr/>
                <p:nvPr/>
              </p:nvSpPr>
              <p:spPr>
                <a:xfrm rot="16200000">
                  <a:off x="4549515" y="3015341"/>
                  <a:ext cx="474367" cy="827315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9" name="矢印: 下 8">
                  <a:extLst>
                    <a:ext uri="{FF2B5EF4-FFF2-40B4-BE49-F238E27FC236}">
                      <a16:creationId xmlns:a16="http://schemas.microsoft.com/office/drawing/2014/main" id="{DC2054B1-10C0-E729-0189-796DAF65C830}"/>
                    </a:ext>
                  </a:extLst>
                </p:cNvPr>
                <p:cNvSpPr/>
                <p:nvPr/>
              </p:nvSpPr>
              <p:spPr>
                <a:xfrm rot="5400000" flipH="1">
                  <a:off x="7185450" y="3028043"/>
                  <a:ext cx="474367" cy="827315"/>
                </a:xfrm>
                <a:prstGeom prst="downArrow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ECBD5E68-6DAB-26F0-C65E-D2A3E0AFB7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72545" y="4044192"/>
                  <a:ext cx="965633" cy="236088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矢印: 下 14">
                  <a:extLst>
                    <a:ext uri="{FF2B5EF4-FFF2-40B4-BE49-F238E27FC236}">
                      <a16:creationId xmlns:a16="http://schemas.microsoft.com/office/drawing/2014/main" id="{C708403D-0043-571F-6A5D-971342483F4A}"/>
                    </a:ext>
                  </a:extLst>
                </p:cNvPr>
                <p:cNvSpPr/>
                <p:nvPr/>
              </p:nvSpPr>
              <p:spPr>
                <a:xfrm rot="10800000" flipH="1">
                  <a:off x="5914538" y="977792"/>
                  <a:ext cx="403751" cy="568563"/>
                </a:xfrm>
                <a:prstGeom prst="downArrow">
                  <a:avLst>
                    <a:gd name="adj1" fmla="val 48713"/>
                    <a:gd name="adj2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7" name="テキスト ボックス 16">
                  <a:extLst>
                    <a:ext uri="{FF2B5EF4-FFF2-40B4-BE49-F238E27FC236}">
                      <a16:creationId xmlns:a16="http://schemas.microsoft.com/office/drawing/2014/main" id="{A4AA6D28-063E-5E22-DA7C-89AACEB5DEF3}"/>
                    </a:ext>
                  </a:extLst>
                </p:cNvPr>
                <p:cNvSpPr txBox="1"/>
                <p:nvPr/>
              </p:nvSpPr>
              <p:spPr>
                <a:xfrm>
                  <a:off x="5457103" y="371854"/>
                  <a:ext cx="12758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out</a:t>
                  </a:r>
                  <a:r>
                    <a:rPr kumimoji="1" lang="en-US" altLang="ja-JP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flow</a:t>
                  </a:r>
                  <a:endParaRPr kumimoji="1" lang="ja-JP" altLang="en-US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フリーフォーム: 図形 17">
                  <a:extLst>
                    <a:ext uri="{FF2B5EF4-FFF2-40B4-BE49-F238E27FC236}">
                      <a16:creationId xmlns:a16="http://schemas.microsoft.com/office/drawing/2014/main" id="{FB9420F8-B8C6-FC86-055C-386C83801B04}"/>
                    </a:ext>
                  </a:extLst>
                </p:cNvPr>
                <p:cNvSpPr/>
                <p:nvPr/>
              </p:nvSpPr>
              <p:spPr>
                <a:xfrm>
                  <a:off x="5403527" y="1055203"/>
                  <a:ext cx="1314338" cy="744977"/>
                </a:xfrm>
                <a:custGeom>
                  <a:avLst/>
                  <a:gdLst>
                    <a:gd name="connsiteX0" fmla="*/ 0 w 550606"/>
                    <a:gd name="connsiteY0" fmla="*/ 0 h 1573164"/>
                    <a:gd name="connsiteX1" fmla="*/ 314632 w 550606"/>
                    <a:gd name="connsiteY1" fmla="*/ 1573162 h 1573164"/>
                    <a:gd name="connsiteX2" fmla="*/ 550606 w 550606"/>
                    <a:gd name="connsiteY2" fmla="*/ 9833 h 1573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0606" h="1573164">
                      <a:moveTo>
                        <a:pt x="0" y="0"/>
                      </a:moveTo>
                      <a:cubicBezTo>
                        <a:pt x="111432" y="785761"/>
                        <a:pt x="222864" y="1571523"/>
                        <a:pt x="314632" y="1573162"/>
                      </a:cubicBezTo>
                      <a:cubicBezTo>
                        <a:pt x="406400" y="1574801"/>
                        <a:pt x="478503" y="792317"/>
                        <a:pt x="550606" y="9833"/>
                      </a:cubicBezTo>
                    </a:path>
                  </a:pathLst>
                </a:custGeom>
                <a:noFill/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19" name="フリーフォーム: 図形 18">
                  <a:extLst>
                    <a:ext uri="{FF2B5EF4-FFF2-40B4-BE49-F238E27FC236}">
                      <a16:creationId xmlns:a16="http://schemas.microsoft.com/office/drawing/2014/main" id="{BC4657E0-D5DA-14C6-61D3-A6D529FE60A8}"/>
                    </a:ext>
                  </a:extLst>
                </p:cNvPr>
                <p:cNvSpPr/>
                <p:nvPr/>
              </p:nvSpPr>
              <p:spPr>
                <a:xfrm flipH="1" flipV="1">
                  <a:off x="5529369" y="5045992"/>
                  <a:ext cx="1314339" cy="646121"/>
                </a:xfrm>
                <a:custGeom>
                  <a:avLst/>
                  <a:gdLst>
                    <a:gd name="connsiteX0" fmla="*/ 0 w 550606"/>
                    <a:gd name="connsiteY0" fmla="*/ 0 h 1573164"/>
                    <a:gd name="connsiteX1" fmla="*/ 314632 w 550606"/>
                    <a:gd name="connsiteY1" fmla="*/ 1573162 h 1573164"/>
                    <a:gd name="connsiteX2" fmla="*/ 550606 w 550606"/>
                    <a:gd name="connsiteY2" fmla="*/ 9833 h 1573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0606" h="1573164">
                      <a:moveTo>
                        <a:pt x="0" y="0"/>
                      </a:moveTo>
                      <a:cubicBezTo>
                        <a:pt x="111432" y="785761"/>
                        <a:pt x="222864" y="1571523"/>
                        <a:pt x="314632" y="1573162"/>
                      </a:cubicBezTo>
                      <a:cubicBezTo>
                        <a:pt x="406400" y="1574801"/>
                        <a:pt x="478503" y="792317"/>
                        <a:pt x="550606" y="9833"/>
                      </a:cubicBezTo>
                    </a:path>
                  </a:pathLst>
                </a:custGeom>
                <a:noFill/>
                <a:ln w="28575">
                  <a:solidFill>
                    <a:schemeClr val="tx2"/>
                  </a:solidFill>
                  <a:headEnd type="arrow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5563E7A8-9FCB-1958-AFC3-B9487D06664F}"/>
                    </a:ext>
                  </a:extLst>
                </p:cNvPr>
                <p:cNvSpPr txBox="1"/>
                <p:nvPr/>
              </p:nvSpPr>
              <p:spPr>
                <a:xfrm>
                  <a:off x="7070624" y="4012515"/>
                  <a:ext cx="1156005" cy="5355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ja-JP" b="1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r>
                    <a:rPr kumimoji="1" lang="en-US" altLang="ja-JP" b="1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urrent sheet</a:t>
                  </a:r>
                  <a:endParaRPr kumimoji="1" lang="ja-JP" altLang="en-US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4912DC2F-4EB5-DE47-5D89-4399721B5451}"/>
                    </a:ext>
                  </a:extLst>
                </p:cNvPr>
                <p:cNvSpPr txBox="1"/>
                <p:nvPr/>
              </p:nvSpPr>
              <p:spPr>
                <a:xfrm>
                  <a:off x="7006268" y="2870887"/>
                  <a:ext cx="126260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b="1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inflow</a:t>
                  </a:r>
                  <a:endParaRPr kumimoji="1" lang="ja-JP" altLang="en-US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矢印: 下 21">
                <a:extLst>
                  <a:ext uri="{FF2B5EF4-FFF2-40B4-BE49-F238E27FC236}">
                    <a16:creationId xmlns:a16="http://schemas.microsoft.com/office/drawing/2014/main" id="{DBED702C-72F0-F6E8-CD89-56709582579A}"/>
                  </a:ext>
                </a:extLst>
              </p:cNvPr>
              <p:cNvSpPr/>
              <p:nvPr/>
            </p:nvSpPr>
            <p:spPr>
              <a:xfrm rot="10800000" flipH="1" flipV="1">
                <a:off x="2086068" y="5443652"/>
                <a:ext cx="403751" cy="568563"/>
              </a:xfrm>
              <a:prstGeom prst="downArrow">
                <a:avLst>
                  <a:gd name="adj1" fmla="val 48713"/>
                  <a:gd name="adj2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26" name="グループ化 25">
                <a:extLst>
                  <a:ext uri="{FF2B5EF4-FFF2-40B4-BE49-F238E27FC236}">
                    <a16:creationId xmlns:a16="http://schemas.microsoft.com/office/drawing/2014/main" id="{2E8214E2-E0E9-4826-579E-8C8F91276DF6}"/>
                  </a:ext>
                </a:extLst>
              </p:cNvPr>
              <p:cNvGrpSpPr/>
              <p:nvPr/>
            </p:nvGrpSpPr>
            <p:grpSpPr>
              <a:xfrm>
                <a:off x="1635886" y="2022039"/>
                <a:ext cx="936138" cy="3075130"/>
                <a:chOff x="1476980" y="1518624"/>
                <a:chExt cx="866698" cy="3075130"/>
              </a:xfrm>
            </p:grpSpPr>
            <p:grpSp>
              <p:nvGrpSpPr>
                <p:cNvPr id="27" name="グループ化 26">
                  <a:extLst>
                    <a:ext uri="{FF2B5EF4-FFF2-40B4-BE49-F238E27FC236}">
                      <a16:creationId xmlns:a16="http://schemas.microsoft.com/office/drawing/2014/main" id="{E0CA654E-0F38-80D8-0748-F1E0BCB7E1C2}"/>
                    </a:ext>
                  </a:extLst>
                </p:cNvPr>
                <p:cNvGrpSpPr/>
                <p:nvPr/>
              </p:nvGrpSpPr>
              <p:grpSpPr>
                <a:xfrm>
                  <a:off x="1864115" y="2056731"/>
                  <a:ext cx="479563" cy="2537023"/>
                  <a:chOff x="1909835" y="1954541"/>
                  <a:chExt cx="479563" cy="2537023"/>
                </a:xfrm>
              </p:grpSpPr>
              <p:sp>
                <p:nvSpPr>
                  <p:cNvPr id="73" name="正方形/長方形 72">
                    <a:extLst>
                      <a:ext uri="{FF2B5EF4-FFF2-40B4-BE49-F238E27FC236}">
                        <a16:creationId xmlns:a16="http://schemas.microsoft.com/office/drawing/2014/main" id="{389D8298-67A7-431E-95F0-6F7AAA6D3B5F}"/>
                      </a:ext>
                    </a:extLst>
                  </p:cNvPr>
                  <p:cNvSpPr/>
                  <p:nvPr/>
                </p:nvSpPr>
                <p:spPr>
                  <a:xfrm>
                    <a:off x="1909835" y="1954541"/>
                    <a:ext cx="456604" cy="2537023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テキスト ボックス 35">
                        <a:extLst>
                          <a:ext uri="{FF2B5EF4-FFF2-40B4-BE49-F238E27FC236}">
                            <a16:creationId xmlns:a16="http://schemas.microsoft.com/office/drawing/2014/main" id="{41D4EA3B-5B3F-D47E-9EA9-7FD8632072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19615" y="3095978"/>
                        <a:ext cx="46978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ja-JP" sz="24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𝒋</m:t>
                                  </m:r>
                                </m:e>
                                <m:sub>
                                  <m:r>
                                    <a:rPr lang="en-US" altLang="ja-JP" sz="24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𝒕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ja-JP" altLang="en-US" sz="2400" b="1" i="1" dirty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テキスト ボックス 51">
                        <a:extLst>
                          <a:ext uri="{FF2B5EF4-FFF2-40B4-BE49-F238E27FC236}">
                            <a16:creationId xmlns:a16="http://schemas.microsoft.com/office/drawing/2014/main" id="{0281EB31-47DC-18C7-290E-C36EDAB2B3E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19615" y="3095978"/>
                        <a:ext cx="469783" cy="461665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3896" b="-1842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1" name="グループ化 40">
                    <a:extLst>
                      <a:ext uri="{FF2B5EF4-FFF2-40B4-BE49-F238E27FC236}">
                        <a16:creationId xmlns:a16="http://schemas.microsoft.com/office/drawing/2014/main" id="{826E5E1B-03F3-9E35-8F3C-24BBB122F857}"/>
                      </a:ext>
                    </a:extLst>
                  </p:cNvPr>
                  <p:cNvGrpSpPr/>
                  <p:nvPr/>
                </p:nvGrpSpPr>
                <p:grpSpPr>
                  <a:xfrm>
                    <a:off x="1953516" y="3751659"/>
                    <a:ext cx="360000" cy="360000"/>
                    <a:chOff x="11240358" y="3627785"/>
                    <a:chExt cx="360000" cy="360000"/>
                  </a:xfrm>
                </p:grpSpPr>
                <p:sp>
                  <p:nvSpPr>
                    <p:cNvPr id="45" name="楕円 44">
                      <a:extLst>
                        <a:ext uri="{FF2B5EF4-FFF2-40B4-BE49-F238E27FC236}">
                          <a16:creationId xmlns:a16="http://schemas.microsoft.com/office/drawing/2014/main" id="{A33FA541-2209-4C01-3F61-B839C89C6EB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270909" y="3655753"/>
                      <a:ext cx="288063" cy="288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46" name="乗算記号 45">
                      <a:extLst>
                        <a:ext uri="{FF2B5EF4-FFF2-40B4-BE49-F238E27FC236}">
                          <a16:creationId xmlns:a16="http://schemas.microsoft.com/office/drawing/2014/main" id="{BC0DE547-9A81-F686-2655-61B9304D4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0358" y="3627785"/>
                      <a:ext cx="360000" cy="360000"/>
                    </a:xfrm>
                    <a:prstGeom prst="mathMultiply">
                      <a:avLst>
                        <a:gd name="adj1" fmla="val 14249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  <p:grpSp>
                <p:nvGrpSpPr>
                  <p:cNvPr id="42" name="グループ化 41">
                    <a:extLst>
                      <a:ext uri="{FF2B5EF4-FFF2-40B4-BE49-F238E27FC236}">
                        <a16:creationId xmlns:a16="http://schemas.microsoft.com/office/drawing/2014/main" id="{66491579-83D9-F609-E06D-889165F833DD}"/>
                      </a:ext>
                    </a:extLst>
                  </p:cNvPr>
                  <p:cNvGrpSpPr/>
                  <p:nvPr/>
                </p:nvGrpSpPr>
                <p:grpSpPr>
                  <a:xfrm>
                    <a:off x="1971777" y="2716104"/>
                    <a:ext cx="360000" cy="360000"/>
                    <a:chOff x="11240358" y="3627785"/>
                    <a:chExt cx="360000" cy="360000"/>
                  </a:xfrm>
                </p:grpSpPr>
                <p:sp>
                  <p:nvSpPr>
                    <p:cNvPr id="43" name="楕円 42">
                      <a:extLst>
                        <a:ext uri="{FF2B5EF4-FFF2-40B4-BE49-F238E27FC236}">
                          <a16:creationId xmlns:a16="http://schemas.microsoft.com/office/drawing/2014/main" id="{33767DE1-4E3A-327B-00BF-9B24660D0A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1270909" y="3655753"/>
                      <a:ext cx="288063" cy="288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  <p:sp>
                  <p:nvSpPr>
                    <p:cNvPr id="44" name="乗算記号 43">
                      <a:extLst>
                        <a:ext uri="{FF2B5EF4-FFF2-40B4-BE49-F238E27FC236}">
                          <a16:creationId xmlns:a16="http://schemas.microsoft.com/office/drawing/2014/main" id="{A44B9171-D0C2-CB6F-88CB-1F80A03C0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40358" y="3627785"/>
                      <a:ext cx="360000" cy="360000"/>
                    </a:xfrm>
                    <a:prstGeom prst="mathMultiply">
                      <a:avLst>
                        <a:gd name="adj1" fmla="val 14249"/>
                      </a:avLst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/>
                    </a:p>
                  </p:txBody>
                </p:sp>
              </p:grpSp>
            </p:grp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096FDC78-F1B3-1CF9-9386-C139DF903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0116" y="1931988"/>
                  <a:ext cx="500603" cy="0"/>
                </a:xfrm>
                <a:prstGeom prst="line">
                  <a:avLst/>
                </a:prstGeom>
                <a:ln w="38100">
                  <a:headEnd type="arrow" w="med" len="med"/>
                  <a:tailEnd type="arrow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テキスト ボックス 28">
                      <a:extLst>
                        <a:ext uri="{FF2B5EF4-FFF2-40B4-BE49-F238E27FC236}">
                          <a16:creationId xmlns:a16="http://schemas.microsoft.com/office/drawing/2014/main" id="{DAD4F67D-6D8F-C4B6-FC87-FB9192CAA0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38971" y="1518624"/>
                      <a:ext cx="262892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ja-JP" altLang="en-US" sz="2400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</m:oMath>
                        </m:oMathPara>
                      </a14:m>
                      <a:endParaRPr kumimoji="1" lang="ja-JP" altLang="en-US" sz="2400" b="1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テキスト ボックス 28">
                      <a:extLst>
                        <a:ext uri="{FF2B5EF4-FFF2-40B4-BE49-F238E27FC236}">
                          <a16:creationId xmlns:a16="http://schemas.microsoft.com/office/drawing/2014/main" id="{DAD4F67D-6D8F-C4B6-FC87-FB9192CAA0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38971" y="1518624"/>
                      <a:ext cx="262892" cy="36933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9565" r="-21739" b="-1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テキスト ボックス 29">
                      <a:extLst>
                        <a:ext uri="{FF2B5EF4-FFF2-40B4-BE49-F238E27FC236}">
                          <a16:creationId xmlns:a16="http://schemas.microsoft.com/office/drawing/2014/main" id="{2D2DCE43-BAFE-4415-1261-FDC5D692CD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76980" y="3219460"/>
                      <a:ext cx="250068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ja-JP" sz="24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oMath>
                        </m:oMathPara>
                      </a14:m>
                      <a:endParaRPr kumimoji="1" lang="ja-JP" altLang="en-US" sz="2400" b="1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テキスト ボックス 52">
                      <a:extLst>
                        <a:ext uri="{FF2B5EF4-FFF2-40B4-BE49-F238E27FC236}">
                          <a16:creationId xmlns:a16="http://schemas.microsoft.com/office/drawing/2014/main" id="{FDF136A0-B744-DD41-8FCE-58F6D6B40D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76980" y="3219460"/>
                      <a:ext cx="25006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6829" r="-24390" b="-81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5984D6BE-29E1-CA2F-492B-8234C25FA0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00585" y="1964562"/>
                  <a:ext cx="0" cy="2629192"/>
                </a:xfrm>
                <a:prstGeom prst="line">
                  <a:avLst/>
                </a:prstGeom>
                <a:ln w="38100">
                  <a:headEnd type="arrow" w="med" len="med"/>
                  <a:tailEnd type="arrow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テキスト ボックス 76">
                    <a:extLst>
                      <a:ext uri="{FF2B5EF4-FFF2-40B4-BE49-F238E27FC236}">
                        <a16:creationId xmlns:a16="http://schemas.microsoft.com/office/drawing/2014/main" id="{8ADF11D1-3011-F264-327B-715A7623C4B0}"/>
                      </a:ext>
                    </a:extLst>
                  </p:cNvPr>
                  <p:cNvSpPr txBox="1"/>
                  <p:nvPr/>
                </p:nvSpPr>
                <p:spPr>
                  <a:xfrm>
                    <a:off x="3410462" y="3817437"/>
                    <a:ext cx="42582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1" lang="en-US" altLang="ja-JP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20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テキスト ボックス 76">
                    <a:extLst>
                      <a:ext uri="{FF2B5EF4-FFF2-40B4-BE49-F238E27FC236}">
                        <a16:creationId xmlns:a16="http://schemas.microsoft.com/office/drawing/2014/main" id="{8ADF11D1-3011-F264-327B-715A7623C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0462" y="3817437"/>
                    <a:ext cx="425822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143" r="-5714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5D9465FE-DF3D-12C2-B7C1-F392F1FD9B04}"/>
                      </a:ext>
                    </a:extLst>
                  </p:cNvPr>
                  <p:cNvSpPr txBox="1"/>
                  <p:nvPr/>
                </p:nvSpPr>
                <p:spPr>
                  <a:xfrm>
                    <a:off x="2035304" y="845785"/>
                    <a:ext cx="54123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kumimoji="1" lang="en-US" altLang="ja-JP" sz="20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𝒐𝒖𝒕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2000" b="1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テキスト ボックス 77">
                    <a:extLst>
                      <a:ext uri="{FF2B5EF4-FFF2-40B4-BE49-F238E27FC236}">
                        <a16:creationId xmlns:a16="http://schemas.microsoft.com/office/drawing/2014/main" id="{5D9465FE-DF3D-12C2-B7C1-F392F1FD9B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5304" y="845785"/>
                    <a:ext cx="541237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618" r="-3371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980435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楕円 54">
            <a:extLst>
              <a:ext uri="{FF2B5EF4-FFF2-40B4-BE49-F238E27FC236}">
                <a16:creationId xmlns:a16="http://schemas.microsoft.com/office/drawing/2014/main" id="{9459145D-99B9-FB4C-5DA8-4793AC7C73C3}"/>
              </a:ext>
            </a:extLst>
          </p:cNvPr>
          <p:cNvSpPr/>
          <p:nvPr/>
        </p:nvSpPr>
        <p:spPr>
          <a:xfrm>
            <a:off x="-133507" y="2387810"/>
            <a:ext cx="3357370" cy="2731126"/>
          </a:xfrm>
          <a:prstGeom prst="ellipse">
            <a:avLst/>
          </a:prstGeom>
          <a:solidFill>
            <a:srgbClr val="E5E5FF"/>
          </a:solidFill>
          <a:ln w="28575"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8905E2C6-2AAE-53D3-31AE-90E7FE58D9E3}"/>
              </a:ext>
            </a:extLst>
          </p:cNvPr>
          <p:cNvSpPr/>
          <p:nvPr/>
        </p:nvSpPr>
        <p:spPr>
          <a:xfrm>
            <a:off x="-355600" y="1693012"/>
            <a:ext cx="3850639" cy="4118507"/>
          </a:xfrm>
          <a:prstGeom prst="roundRect">
            <a:avLst>
              <a:gd name="adj" fmla="val 1283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3EAE9159-F9B0-BDC9-9C37-5CD728093507}"/>
              </a:ext>
            </a:extLst>
          </p:cNvPr>
          <p:cNvSpPr/>
          <p:nvPr/>
        </p:nvSpPr>
        <p:spPr>
          <a:xfrm>
            <a:off x="1330959" y="3774708"/>
            <a:ext cx="433049" cy="26884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9260C4E-FE47-DFEB-810B-E0B51D4A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プローブ模式図</a:t>
            </a: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E41FA98-63D4-CF1B-0B0C-A9AEE4697317}"/>
              </a:ext>
            </a:extLst>
          </p:cNvPr>
          <p:cNvSpPr/>
          <p:nvPr/>
        </p:nvSpPr>
        <p:spPr>
          <a:xfrm>
            <a:off x="5899174" y="1608196"/>
            <a:ext cx="2047620" cy="617838"/>
          </a:xfrm>
          <a:prstGeom prst="roundRect">
            <a:avLst>
              <a:gd name="adj" fmla="val 4667"/>
            </a:avLst>
          </a:prstGeom>
          <a:solidFill>
            <a:schemeClr val="bg1"/>
          </a:solidFill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digitizer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F598AB9E-9465-B8AF-908A-3E151EAAC817}"/>
              </a:ext>
            </a:extLst>
          </p:cNvPr>
          <p:cNvCxnSpPr>
            <a:cxnSpLocks/>
          </p:cNvCxnSpPr>
          <p:nvPr/>
        </p:nvCxnSpPr>
        <p:spPr>
          <a:xfrm>
            <a:off x="4133472" y="877245"/>
            <a:ext cx="2123818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FF6BE0F-CA62-CA24-6DB3-6FDF56ECD230}"/>
              </a:ext>
            </a:extLst>
          </p:cNvPr>
          <p:cNvGrpSpPr>
            <a:grpSpLocks noChangeAspect="1"/>
          </p:cNvGrpSpPr>
          <p:nvPr/>
        </p:nvGrpSpPr>
        <p:grpSpPr>
          <a:xfrm>
            <a:off x="-336512" y="3780532"/>
            <a:ext cx="2686287" cy="3417886"/>
            <a:chOff x="-290445" y="585208"/>
            <a:chExt cx="5244152" cy="5511282"/>
          </a:xfrm>
        </p:grpSpPr>
        <p:sp>
          <p:nvSpPr>
            <p:cNvPr id="6" name="直方体 5">
              <a:extLst>
                <a:ext uri="{FF2B5EF4-FFF2-40B4-BE49-F238E27FC236}">
                  <a16:creationId xmlns:a16="http://schemas.microsoft.com/office/drawing/2014/main" id="{EEF017DA-AD1C-2501-D235-FA5781F22730}"/>
                </a:ext>
              </a:extLst>
            </p:cNvPr>
            <p:cNvSpPr/>
            <p:nvPr/>
          </p:nvSpPr>
          <p:spPr>
            <a:xfrm rot="5400000">
              <a:off x="1496146" y="2391284"/>
              <a:ext cx="3811948" cy="617344"/>
            </a:xfrm>
            <a:prstGeom prst="cube">
              <a:avLst>
                <a:gd name="adj" fmla="val 75861"/>
              </a:avLst>
            </a:prstGeom>
            <a:solidFill>
              <a:schemeClr val="accent6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F17CC1A-79FC-91A5-276B-1702173FBFD7}"/>
                </a:ext>
              </a:extLst>
            </p:cNvPr>
            <p:cNvSpPr txBox="1"/>
            <p:nvPr/>
          </p:nvSpPr>
          <p:spPr bwMode="black">
            <a:xfrm rot="16200000" flipH="1">
              <a:off x="2608031" y="4915488"/>
              <a:ext cx="1983005" cy="378999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 anchorCtr="1">
              <a:noAutofit/>
            </a:bodyPr>
            <a:lstStyle/>
            <a:p>
              <a:pPr algn="ctr"/>
              <a:r>
                <a:rPr kumimoji="1" lang="ja-JP" altLang="en-US" sz="2400" b="1" baseline="30000" dirty="0">
                  <a:solidFill>
                    <a:sysClr val="windowText" lastClr="000000"/>
                  </a:solidFill>
                  <a:latin typeface="+mn-ea"/>
                </a:rPr>
                <a:t>・・・</a:t>
              </a: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28E7F01-38A1-5101-EB9C-C08F5E330684}"/>
                </a:ext>
              </a:extLst>
            </p:cNvPr>
            <p:cNvGrpSpPr/>
            <p:nvPr/>
          </p:nvGrpSpPr>
          <p:grpSpPr>
            <a:xfrm rot="16200000" flipH="1">
              <a:off x="1146184" y="2427028"/>
              <a:ext cx="4511871" cy="828231"/>
              <a:chOff x="437043" y="2089911"/>
              <a:chExt cx="5158370" cy="617344"/>
            </a:xfrm>
          </p:grpSpPr>
          <p:sp>
            <p:nvSpPr>
              <p:cNvPr id="49" name="円弧 48">
                <a:extLst>
                  <a:ext uri="{FF2B5EF4-FFF2-40B4-BE49-F238E27FC236}">
                    <a16:creationId xmlns:a16="http://schemas.microsoft.com/office/drawing/2014/main" id="{AF1BDDA2-40CC-14D1-7FCB-DE6CF14795F5}"/>
                  </a:ext>
                </a:extLst>
              </p:cNvPr>
              <p:cNvSpPr/>
              <p:nvPr/>
            </p:nvSpPr>
            <p:spPr>
              <a:xfrm flipH="1">
                <a:off x="437043" y="2089911"/>
                <a:ext cx="587288" cy="617344"/>
              </a:xfrm>
              <a:prstGeom prst="arc">
                <a:avLst>
                  <a:gd name="adj1" fmla="val 16200000"/>
                  <a:gd name="adj2" fmla="val 5308422"/>
                </a:avLst>
              </a:prstGeom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50" name="直線コネクタ 49">
                <a:extLst>
                  <a:ext uri="{FF2B5EF4-FFF2-40B4-BE49-F238E27FC236}">
                    <a16:creationId xmlns:a16="http://schemas.microsoft.com/office/drawing/2014/main" id="{CE3EC0A2-079D-36DD-B474-2A9241FA6489}"/>
                  </a:ext>
                </a:extLst>
              </p:cNvPr>
              <p:cNvCxnSpPr/>
              <p:nvPr/>
            </p:nvCxnSpPr>
            <p:spPr>
              <a:xfrm>
                <a:off x="715929" y="2089911"/>
                <a:ext cx="4875863" cy="0"/>
              </a:xfrm>
              <a:prstGeom prst="line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6DB7E21D-0511-75EB-CB36-11A9D8E0BFEA}"/>
                  </a:ext>
                </a:extLst>
              </p:cNvPr>
              <p:cNvCxnSpPr/>
              <p:nvPr/>
            </p:nvCxnSpPr>
            <p:spPr>
              <a:xfrm>
                <a:off x="719548" y="2707255"/>
                <a:ext cx="4875865" cy="0"/>
              </a:xfrm>
              <a:prstGeom prst="line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DF5F1CD-63DA-9D52-5EE2-6932286753A6}"/>
                </a:ext>
              </a:extLst>
            </p:cNvPr>
            <p:cNvGrpSpPr/>
            <p:nvPr/>
          </p:nvGrpSpPr>
          <p:grpSpPr>
            <a:xfrm>
              <a:off x="3298136" y="939959"/>
              <a:ext cx="353288" cy="1073603"/>
              <a:chOff x="5043770" y="1153694"/>
              <a:chExt cx="353288" cy="1073603"/>
            </a:xfrm>
          </p:grpSpPr>
          <p:sp>
            <p:nvSpPr>
              <p:cNvPr id="42" name="平行四辺形 41">
                <a:extLst>
                  <a:ext uri="{FF2B5EF4-FFF2-40B4-BE49-F238E27FC236}">
                    <a16:creationId xmlns:a16="http://schemas.microsoft.com/office/drawing/2014/main" id="{E9C7F0ED-055E-C8A1-9C52-E904D0E95A43}"/>
                  </a:ext>
                </a:extLst>
              </p:cNvPr>
              <p:cNvSpPr/>
              <p:nvPr/>
            </p:nvSpPr>
            <p:spPr>
              <a:xfrm rot="16200000" flipH="1" flipV="1">
                <a:off x="4683612" y="1513852"/>
                <a:ext cx="1073603" cy="353288"/>
              </a:xfrm>
              <a:prstGeom prst="parallelogram">
                <a:avLst>
                  <a:gd name="adj" fmla="val 909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3" name="グループ化 42">
                <a:extLst>
                  <a:ext uri="{FF2B5EF4-FFF2-40B4-BE49-F238E27FC236}">
                    <a16:creationId xmlns:a16="http://schemas.microsoft.com/office/drawing/2014/main" id="{B65B886B-8372-25F8-FDD2-2EDC5B5EA67E}"/>
                  </a:ext>
                </a:extLst>
              </p:cNvPr>
              <p:cNvGrpSpPr/>
              <p:nvPr/>
            </p:nvGrpSpPr>
            <p:grpSpPr>
              <a:xfrm>
                <a:off x="5067843" y="1265785"/>
                <a:ext cx="309009" cy="862703"/>
                <a:chOff x="5067109" y="1262869"/>
                <a:chExt cx="309009" cy="862703"/>
              </a:xfrm>
            </p:grpSpPr>
            <p:sp>
              <p:nvSpPr>
                <p:cNvPr id="44" name="四角形: 角を丸くする 167">
                  <a:extLst>
                    <a:ext uri="{FF2B5EF4-FFF2-40B4-BE49-F238E27FC236}">
                      <a16:creationId xmlns:a16="http://schemas.microsoft.com/office/drawing/2014/main" id="{BB3EB35A-1D5A-21BA-492E-0BF3E696CB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7109" y="1262869"/>
                  <a:ext cx="309009" cy="862703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5" name="四角形: 角を丸くする 167">
                  <a:extLst>
                    <a:ext uri="{FF2B5EF4-FFF2-40B4-BE49-F238E27FC236}">
                      <a16:creationId xmlns:a16="http://schemas.microsoft.com/office/drawing/2014/main" id="{C099CD4C-7AA1-87E0-06CC-B7B9DAD57C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7487" y="1328499"/>
                  <a:ext cx="257710" cy="719485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6" name="四角形: 角を丸くする 167">
                  <a:extLst>
                    <a:ext uri="{FF2B5EF4-FFF2-40B4-BE49-F238E27FC236}">
                      <a16:creationId xmlns:a16="http://schemas.microsoft.com/office/drawing/2014/main" id="{1861FABA-2CF5-B9E4-069C-D7736C92F19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4661" y="1386254"/>
                  <a:ext cx="211441" cy="590309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7" name="四角形: 角を丸くする 167">
                  <a:extLst>
                    <a:ext uri="{FF2B5EF4-FFF2-40B4-BE49-F238E27FC236}">
                      <a16:creationId xmlns:a16="http://schemas.microsoft.com/office/drawing/2014/main" id="{98DA247C-DF6D-545B-9192-EB804904FA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58579" y="1452462"/>
                  <a:ext cx="163022" cy="455131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8" name="四角形: 角を丸くする 167">
                  <a:extLst>
                    <a:ext uri="{FF2B5EF4-FFF2-40B4-BE49-F238E27FC236}">
                      <a16:creationId xmlns:a16="http://schemas.microsoft.com/office/drawing/2014/main" id="{F8082E70-60E5-5464-5FD5-54BF4E69F3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1125" y="1504176"/>
                  <a:ext cx="124462" cy="347480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9F06A5AC-A275-D496-2785-575EB10C52EE}"/>
                </a:ext>
              </a:extLst>
            </p:cNvPr>
            <p:cNvGrpSpPr/>
            <p:nvPr/>
          </p:nvGrpSpPr>
          <p:grpSpPr>
            <a:xfrm>
              <a:off x="3301440" y="1744014"/>
              <a:ext cx="353288" cy="1073603"/>
              <a:chOff x="5043770" y="1153694"/>
              <a:chExt cx="353288" cy="1073603"/>
            </a:xfrm>
          </p:grpSpPr>
          <p:sp>
            <p:nvSpPr>
              <p:cNvPr id="35" name="平行四辺形 34">
                <a:extLst>
                  <a:ext uri="{FF2B5EF4-FFF2-40B4-BE49-F238E27FC236}">
                    <a16:creationId xmlns:a16="http://schemas.microsoft.com/office/drawing/2014/main" id="{211BF566-B957-7053-0836-C81C27D7676F}"/>
                  </a:ext>
                </a:extLst>
              </p:cNvPr>
              <p:cNvSpPr/>
              <p:nvPr/>
            </p:nvSpPr>
            <p:spPr>
              <a:xfrm rot="16200000" flipH="1" flipV="1">
                <a:off x="4683612" y="1513852"/>
                <a:ext cx="1073603" cy="353288"/>
              </a:xfrm>
              <a:prstGeom prst="parallelogram">
                <a:avLst>
                  <a:gd name="adj" fmla="val 909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6" name="グループ化 35">
                <a:extLst>
                  <a:ext uri="{FF2B5EF4-FFF2-40B4-BE49-F238E27FC236}">
                    <a16:creationId xmlns:a16="http://schemas.microsoft.com/office/drawing/2014/main" id="{70B3D985-341D-9D07-ADE2-FBB71F509F9E}"/>
                  </a:ext>
                </a:extLst>
              </p:cNvPr>
              <p:cNvGrpSpPr/>
              <p:nvPr/>
            </p:nvGrpSpPr>
            <p:grpSpPr>
              <a:xfrm>
                <a:off x="5067843" y="1265785"/>
                <a:ext cx="309009" cy="862703"/>
                <a:chOff x="5067109" y="1262869"/>
                <a:chExt cx="309009" cy="862703"/>
              </a:xfrm>
            </p:grpSpPr>
            <p:sp>
              <p:nvSpPr>
                <p:cNvPr id="37" name="四角形: 角を丸くする 167">
                  <a:extLst>
                    <a:ext uri="{FF2B5EF4-FFF2-40B4-BE49-F238E27FC236}">
                      <a16:creationId xmlns:a16="http://schemas.microsoft.com/office/drawing/2014/main" id="{A58C8D71-EFB6-1F31-7D98-8A3AF8E93D4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7109" y="1262869"/>
                  <a:ext cx="309009" cy="862703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8" name="四角形: 角を丸くする 167">
                  <a:extLst>
                    <a:ext uri="{FF2B5EF4-FFF2-40B4-BE49-F238E27FC236}">
                      <a16:creationId xmlns:a16="http://schemas.microsoft.com/office/drawing/2014/main" id="{BBC35F60-C969-BF62-9B5F-7717A238B4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7487" y="1328499"/>
                  <a:ext cx="257710" cy="719485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9" name="四角形: 角を丸くする 167">
                  <a:extLst>
                    <a:ext uri="{FF2B5EF4-FFF2-40B4-BE49-F238E27FC236}">
                      <a16:creationId xmlns:a16="http://schemas.microsoft.com/office/drawing/2014/main" id="{3DBDFECA-FFEC-8DEC-F430-ADCBBF8703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4661" y="1386254"/>
                  <a:ext cx="211441" cy="590309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0" name="四角形: 角を丸くする 167">
                  <a:extLst>
                    <a:ext uri="{FF2B5EF4-FFF2-40B4-BE49-F238E27FC236}">
                      <a16:creationId xmlns:a16="http://schemas.microsoft.com/office/drawing/2014/main" id="{E4F1CDDB-7496-FAFE-CCF7-987F1735D8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58579" y="1452462"/>
                  <a:ext cx="163022" cy="455131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1" name="四角形: 角を丸くする 167">
                  <a:extLst>
                    <a:ext uri="{FF2B5EF4-FFF2-40B4-BE49-F238E27FC236}">
                      <a16:creationId xmlns:a16="http://schemas.microsoft.com/office/drawing/2014/main" id="{4B4426CB-9C81-2E9B-4BA7-F52671E3DD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1125" y="1504176"/>
                  <a:ext cx="124462" cy="347480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</p:grp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0D8E537A-D603-72BB-AF06-8DE514F602AE}"/>
                </a:ext>
              </a:extLst>
            </p:cNvPr>
            <p:cNvGrpSpPr/>
            <p:nvPr/>
          </p:nvGrpSpPr>
          <p:grpSpPr>
            <a:xfrm>
              <a:off x="3294491" y="2534212"/>
              <a:ext cx="353288" cy="1073603"/>
              <a:chOff x="5043770" y="1153694"/>
              <a:chExt cx="353288" cy="1073603"/>
            </a:xfrm>
          </p:grpSpPr>
          <p:sp>
            <p:nvSpPr>
              <p:cNvPr id="28" name="平行四辺形 27">
                <a:extLst>
                  <a:ext uri="{FF2B5EF4-FFF2-40B4-BE49-F238E27FC236}">
                    <a16:creationId xmlns:a16="http://schemas.microsoft.com/office/drawing/2014/main" id="{2D6203BD-79F8-A27D-D3FF-0C8D19E7E413}"/>
                  </a:ext>
                </a:extLst>
              </p:cNvPr>
              <p:cNvSpPr/>
              <p:nvPr/>
            </p:nvSpPr>
            <p:spPr>
              <a:xfrm rot="16200000" flipH="1" flipV="1">
                <a:off x="4683612" y="1513852"/>
                <a:ext cx="1073603" cy="353288"/>
              </a:xfrm>
              <a:prstGeom prst="parallelogram">
                <a:avLst>
                  <a:gd name="adj" fmla="val 909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9" name="グループ化 28">
                <a:extLst>
                  <a:ext uri="{FF2B5EF4-FFF2-40B4-BE49-F238E27FC236}">
                    <a16:creationId xmlns:a16="http://schemas.microsoft.com/office/drawing/2014/main" id="{8AA91E30-88B8-3BB6-6501-74B829CD2144}"/>
                  </a:ext>
                </a:extLst>
              </p:cNvPr>
              <p:cNvGrpSpPr/>
              <p:nvPr/>
            </p:nvGrpSpPr>
            <p:grpSpPr>
              <a:xfrm>
                <a:off x="5067843" y="1265785"/>
                <a:ext cx="309009" cy="862703"/>
                <a:chOff x="5067109" y="1262869"/>
                <a:chExt cx="309009" cy="862703"/>
              </a:xfrm>
            </p:grpSpPr>
            <p:sp>
              <p:nvSpPr>
                <p:cNvPr id="30" name="四角形: 角を丸くする 167">
                  <a:extLst>
                    <a:ext uri="{FF2B5EF4-FFF2-40B4-BE49-F238E27FC236}">
                      <a16:creationId xmlns:a16="http://schemas.microsoft.com/office/drawing/2014/main" id="{A0643720-A566-81D8-7B79-4E78CFC2885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7109" y="1262869"/>
                  <a:ext cx="309009" cy="862703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1" name="四角形: 角を丸くする 167">
                  <a:extLst>
                    <a:ext uri="{FF2B5EF4-FFF2-40B4-BE49-F238E27FC236}">
                      <a16:creationId xmlns:a16="http://schemas.microsoft.com/office/drawing/2014/main" id="{6D197207-046E-B7CD-3CEE-2E43B1620B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7487" y="1328499"/>
                  <a:ext cx="257710" cy="719485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2" name="四角形: 角を丸くする 167">
                  <a:extLst>
                    <a:ext uri="{FF2B5EF4-FFF2-40B4-BE49-F238E27FC236}">
                      <a16:creationId xmlns:a16="http://schemas.microsoft.com/office/drawing/2014/main" id="{AC3CFC78-9358-C318-91AC-A9CBA09F08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4661" y="1386254"/>
                  <a:ext cx="211441" cy="590309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3" name="四角形: 角を丸くする 167">
                  <a:extLst>
                    <a:ext uri="{FF2B5EF4-FFF2-40B4-BE49-F238E27FC236}">
                      <a16:creationId xmlns:a16="http://schemas.microsoft.com/office/drawing/2014/main" id="{FD5B7E61-C426-F155-9C40-BB0A059374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58579" y="1452462"/>
                  <a:ext cx="163022" cy="455131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34" name="四角形: 角を丸くする 167">
                  <a:extLst>
                    <a:ext uri="{FF2B5EF4-FFF2-40B4-BE49-F238E27FC236}">
                      <a16:creationId xmlns:a16="http://schemas.microsoft.com/office/drawing/2014/main" id="{643D7210-6D17-77C3-AA2E-D82D57C56C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1125" y="1504176"/>
                  <a:ext cx="124462" cy="347480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</p:grp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33096283-9704-DFA9-F116-CFB59DAA05E1}"/>
                </a:ext>
              </a:extLst>
            </p:cNvPr>
            <p:cNvGrpSpPr/>
            <p:nvPr/>
          </p:nvGrpSpPr>
          <p:grpSpPr>
            <a:xfrm>
              <a:off x="3281629" y="3339170"/>
              <a:ext cx="353288" cy="1073603"/>
              <a:chOff x="5043770" y="1153694"/>
              <a:chExt cx="353288" cy="1073603"/>
            </a:xfrm>
          </p:grpSpPr>
          <p:sp>
            <p:nvSpPr>
              <p:cNvPr id="21" name="平行四辺形 20">
                <a:extLst>
                  <a:ext uri="{FF2B5EF4-FFF2-40B4-BE49-F238E27FC236}">
                    <a16:creationId xmlns:a16="http://schemas.microsoft.com/office/drawing/2014/main" id="{B7206F9A-13C9-C5BD-22A6-EE2DCB4E735B}"/>
                  </a:ext>
                </a:extLst>
              </p:cNvPr>
              <p:cNvSpPr/>
              <p:nvPr/>
            </p:nvSpPr>
            <p:spPr>
              <a:xfrm rot="16200000" flipH="1" flipV="1">
                <a:off x="4683612" y="1513852"/>
                <a:ext cx="1073603" cy="353288"/>
              </a:xfrm>
              <a:prstGeom prst="parallelogram">
                <a:avLst>
                  <a:gd name="adj" fmla="val 90961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3FE34B49-7B15-1FEA-9661-8794DAA7165B}"/>
                  </a:ext>
                </a:extLst>
              </p:cNvPr>
              <p:cNvGrpSpPr/>
              <p:nvPr/>
            </p:nvGrpSpPr>
            <p:grpSpPr>
              <a:xfrm>
                <a:off x="5067843" y="1265785"/>
                <a:ext cx="309009" cy="862703"/>
                <a:chOff x="5067109" y="1262869"/>
                <a:chExt cx="309009" cy="862703"/>
              </a:xfrm>
            </p:grpSpPr>
            <p:sp>
              <p:nvSpPr>
                <p:cNvPr id="23" name="四角形: 角を丸くする 167">
                  <a:extLst>
                    <a:ext uri="{FF2B5EF4-FFF2-40B4-BE49-F238E27FC236}">
                      <a16:creationId xmlns:a16="http://schemas.microsoft.com/office/drawing/2014/main" id="{8483ED09-AF4B-3732-D1EA-14BE589CCA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067109" y="1262869"/>
                  <a:ext cx="309009" cy="862703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4" name="四角形: 角を丸くする 167">
                  <a:extLst>
                    <a:ext uri="{FF2B5EF4-FFF2-40B4-BE49-F238E27FC236}">
                      <a16:creationId xmlns:a16="http://schemas.microsoft.com/office/drawing/2014/main" id="{51846D30-55B3-EF49-B3CD-59F5C7385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97487" y="1328499"/>
                  <a:ext cx="257710" cy="719485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5" name="四角形: 角を丸くする 167">
                  <a:extLst>
                    <a:ext uri="{FF2B5EF4-FFF2-40B4-BE49-F238E27FC236}">
                      <a16:creationId xmlns:a16="http://schemas.microsoft.com/office/drawing/2014/main" id="{3583928D-CE14-CE58-723E-055CEC4732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4661" y="1386254"/>
                  <a:ext cx="211441" cy="590309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6" name="四角形: 角を丸くする 167">
                  <a:extLst>
                    <a:ext uri="{FF2B5EF4-FFF2-40B4-BE49-F238E27FC236}">
                      <a16:creationId xmlns:a16="http://schemas.microsoft.com/office/drawing/2014/main" id="{ADEEE8CF-6466-2C2E-D358-B6E625D405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58579" y="1452462"/>
                  <a:ext cx="163022" cy="455131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27" name="四角形: 角を丸くする 167">
                  <a:extLst>
                    <a:ext uri="{FF2B5EF4-FFF2-40B4-BE49-F238E27FC236}">
                      <a16:creationId xmlns:a16="http://schemas.microsoft.com/office/drawing/2014/main" id="{87B57271-5555-0819-36B2-22319ACC20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81125" y="1504176"/>
                  <a:ext cx="124462" cy="347480"/>
                </a:xfrm>
                <a:custGeom>
                  <a:avLst/>
                  <a:gdLst>
                    <a:gd name="connsiteX0" fmla="*/ 0 w 732183"/>
                    <a:gd name="connsiteY0" fmla="*/ 70150 h 1073604"/>
                    <a:gd name="connsiteX1" fmla="*/ 70150 w 732183"/>
                    <a:gd name="connsiteY1" fmla="*/ 0 h 1073604"/>
                    <a:gd name="connsiteX2" fmla="*/ 662033 w 732183"/>
                    <a:gd name="connsiteY2" fmla="*/ 0 h 1073604"/>
                    <a:gd name="connsiteX3" fmla="*/ 732183 w 732183"/>
                    <a:gd name="connsiteY3" fmla="*/ 70150 h 1073604"/>
                    <a:gd name="connsiteX4" fmla="*/ 732183 w 732183"/>
                    <a:gd name="connsiteY4" fmla="*/ 1003454 h 1073604"/>
                    <a:gd name="connsiteX5" fmla="*/ 662033 w 732183"/>
                    <a:gd name="connsiteY5" fmla="*/ 1073604 h 1073604"/>
                    <a:gd name="connsiteX6" fmla="*/ 70150 w 732183"/>
                    <a:gd name="connsiteY6" fmla="*/ 1073604 h 1073604"/>
                    <a:gd name="connsiteX7" fmla="*/ 0 w 732183"/>
                    <a:gd name="connsiteY7" fmla="*/ 1003454 h 1073604"/>
                    <a:gd name="connsiteX8" fmla="*/ 0 w 732183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04152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37659"/>
                    <a:gd name="connsiteY0" fmla="*/ 70150 h 1073604"/>
                    <a:gd name="connsiteX1" fmla="*/ 70150 w 737659"/>
                    <a:gd name="connsiteY1" fmla="*/ 0 h 1073604"/>
                    <a:gd name="connsiteX2" fmla="*/ 662033 w 737659"/>
                    <a:gd name="connsiteY2" fmla="*/ 336740 h 1073604"/>
                    <a:gd name="connsiteX3" fmla="*/ 737659 w 737659"/>
                    <a:gd name="connsiteY3" fmla="*/ 431529 h 1073604"/>
                    <a:gd name="connsiteX4" fmla="*/ 732183 w 737659"/>
                    <a:gd name="connsiteY4" fmla="*/ 1003454 h 1073604"/>
                    <a:gd name="connsiteX5" fmla="*/ 662033 w 737659"/>
                    <a:gd name="connsiteY5" fmla="*/ 1073604 h 1073604"/>
                    <a:gd name="connsiteX6" fmla="*/ 70150 w 737659"/>
                    <a:gd name="connsiteY6" fmla="*/ 1073604 h 1073604"/>
                    <a:gd name="connsiteX7" fmla="*/ 0 w 737659"/>
                    <a:gd name="connsiteY7" fmla="*/ 1003454 h 1073604"/>
                    <a:gd name="connsiteX8" fmla="*/ 0 w 737659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0 w 743135"/>
                    <a:gd name="connsiteY7" fmla="*/ 10034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70150 w 743135"/>
                    <a:gd name="connsiteY6" fmla="*/ 1073604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28651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10951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47815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2033 w 743135"/>
                    <a:gd name="connsiteY2" fmla="*/ 336740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4 w 743135"/>
                    <a:gd name="connsiteY7" fmla="*/ 647550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450694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6960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79556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6921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76056"/>
                    <a:gd name="connsiteY0" fmla="*/ 70150 h 1073604"/>
                    <a:gd name="connsiteX1" fmla="*/ 70150 w 776056"/>
                    <a:gd name="connsiteY1" fmla="*/ 0 h 1073604"/>
                    <a:gd name="connsiteX2" fmla="*/ 664770 w 776056"/>
                    <a:gd name="connsiteY2" fmla="*/ 325789 h 1073604"/>
                    <a:gd name="connsiteX3" fmla="*/ 776056 w 776056"/>
                    <a:gd name="connsiteY3" fmla="*/ 363388 h 1073604"/>
                    <a:gd name="connsiteX4" fmla="*/ 732183 w 776056"/>
                    <a:gd name="connsiteY4" fmla="*/ 1003454 h 1073604"/>
                    <a:gd name="connsiteX5" fmla="*/ 662033 w 776056"/>
                    <a:gd name="connsiteY5" fmla="*/ 1073604 h 1073604"/>
                    <a:gd name="connsiteX6" fmla="*/ 59199 w 776056"/>
                    <a:gd name="connsiteY6" fmla="*/ 756028 h 1073604"/>
                    <a:gd name="connsiteX7" fmla="*/ 8215 w 776056"/>
                    <a:gd name="connsiteY7" fmla="*/ 731623 h 1073604"/>
                    <a:gd name="connsiteX8" fmla="*/ 0 w 776056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64770 w 743135"/>
                    <a:gd name="connsiteY2" fmla="*/ 325789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56028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71351 w 743135"/>
                    <a:gd name="connsiteY2" fmla="*/ 3096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59199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8215 w 743135"/>
                    <a:gd name="connsiteY7" fmla="*/ 731623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73604"/>
                    <a:gd name="connsiteX1" fmla="*/ 70150 w 743135"/>
                    <a:gd name="connsiteY1" fmla="*/ 0 h 1073604"/>
                    <a:gd name="connsiteX2" fmla="*/ 697687 w 743135"/>
                    <a:gd name="connsiteY2" fmla="*/ 290220 h 1073604"/>
                    <a:gd name="connsiteX3" fmla="*/ 743135 w 743135"/>
                    <a:gd name="connsiteY3" fmla="*/ 350455 h 1073604"/>
                    <a:gd name="connsiteX4" fmla="*/ 732183 w 743135"/>
                    <a:gd name="connsiteY4" fmla="*/ 1003454 h 1073604"/>
                    <a:gd name="connsiteX5" fmla="*/ 662033 w 743135"/>
                    <a:gd name="connsiteY5" fmla="*/ 1073604 h 1073604"/>
                    <a:gd name="connsiteX6" fmla="*/ 46032 w 743135"/>
                    <a:gd name="connsiteY6" fmla="*/ 778662 h 1073604"/>
                    <a:gd name="connsiteX7" fmla="*/ 14800 w 743135"/>
                    <a:gd name="connsiteY7" fmla="*/ 705754 h 1073604"/>
                    <a:gd name="connsiteX8" fmla="*/ 0 w 743135"/>
                    <a:gd name="connsiteY8" fmla="*/ 70150 h 1073604"/>
                    <a:gd name="connsiteX0" fmla="*/ 0 w 743135"/>
                    <a:gd name="connsiteY0" fmla="*/ 70150 h 1056875"/>
                    <a:gd name="connsiteX1" fmla="*/ 70150 w 743135"/>
                    <a:gd name="connsiteY1" fmla="*/ 0 h 1056875"/>
                    <a:gd name="connsiteX2" fmla="*/ 697687 w 743135"/>
                    <a:gd name="connsiteY2" fmla="*/ 290220 h 1056875"/>
                    <a:gd name="connsiteX3" fmla="*/ 743135 w 743135"/>
                    <a:gd name="connsiteY3" fmla="*/ 350455 h 1056875"/>
                    <a:gd name="connsiteX4" fmla="*/ 732183 w 743135"/>
                    <a:gd name="connsiteY4" fmla="*/ 1003454 h 1056875"/>
                    <a:gd name="connsiteX5" fmla="*/ 668614 w 743135"/>
                    <a:gd name="connsiteY5" fmla="*/ 1056875 h 1056875"/>
                    <a:gd name="connsiteX6" fmla="*/ 46032 w 743135"/>
                    <a:gd name="connsiteY6" fmla="*/ 778662 h 1056875"/>
                    <a:gd name="connsiteX7" fmla="*/ 14800 w 743135"/>
                    <a:gd name="connsiteY7" fmla="*/ 705754 h 1056875"/>
                    <a:gd name="connsiteX8" fmla="*/ 0 w 743135"/>
                    <a:gd name="connsiteY8" fmla="*/ 70150 h 1056875"/>
                    <a:gd name="connsiteX0" fmla="*/ 0 w 743135"/>
                    <a:gd name="connsiteY0" fmla="*/ 70150 h 1029797"/>
                    <a:gd name="connsiteX1" fmla="*/ 70150 w 743135"/>
                    <a:gd name="connsiteY1" fmla="*/ 0 h 1029797"/>
                    <a:gd name="connsiteX2" fmla="*/ 697687 w 743135"/>
                    <a:gd name="connsiteY2" fmla="*/ 290220 h 1029797"/>
                    <a:gd name="connsiteX3" fmla="*/ 743135 w 743135"/>
                    <a:gd name="connsiteY3" fmla="*/ 350455 h 1029797"/>
                    <a:gd name="connsiteX4" fmla="*/ 732183 w 743135"/>
                    <a:gd name="connsiteY4" fmla="*/ 1003454 h 1029797"/>
                    <a:gd name="connsiteX5" fmla="*/ 563273 w 743135"/>
                    <a:gd name="connsiteY5" fmla="*/ 1026764 h 1029797"/>
                    <a:gd name="connsiteX6" fmla="*/ 46032 w 743135"/>
                    <a:gd name="connsiteY6" fmla="*/ 778662 h 1029797"/>
                    <a:gd name="connsiteX7" fmla="*/ 14800 w 743135"/>
                    <a:gd name="connsiteY7" fmla="*/ 705754 h 1029797"/>
                    <a:gd name="connsiteX8" fmla="*/ 0 w 743135"/>
                    <a:gd name="connsiteY8" fmla="*/ 70150 h 1029797"/>
                    <a:gd name="connsiteX0" fmla="*/ 0 w 743135"/>
                    <a:gd name="connsiteY0" fmla="*/ 40039 h 999687"/>
                    <a:gd name="connsiteX1" fmla="*/ 142574 w 743135"/>
                    <a:gd name="connsiteY1" fmla="*/ 0 h 999687"/>
                    <a:gd name="connsiteX2" fmla="*/ 697687 w 743135"/>
                    <a:gd name="connsiteY2" fmla="*/ 260109 h 999687"/>
                    <a:gd name="connsiteX3" fmla="*/ 743135 w 743135"/>
                    <a:gd name="connsiteY3" fmla="*/ 320344 h 999687"/>
                    <a:gd name="connsiteX4" fmla="*/ 732183 w 743135"/>
                    <a:gd name="connsiteY4" fmla="*/ 973343 h 999687"/>
                    <a:gd name="connsiteX5" fmla="*/ 563273 w 743135"/>
                    <a:gd name="connsiteY5" fmla="*/ 996653 h 999687"/>
                    <a:gd name="connsiteX6" fmla="*/ 46032 w 743135"/>
                    <a:gd name="connsiteY6" fmla="*/ 748551 h 999687"/>
                    <a:gd name="connsiteX7" fmla="*/ 14800 w 743135"/>
                    <a:gd name="connsiteY7" fmla="*/ 675643 h 999687"/>
                    <a:gd name="connsiteX8" fmla="*/ 0 w 743135"/>
                    <a:gd name="connsiteY8" fmla="*/ 40039 h 999687"/>
                    <a:gd name="connsiteX0" fmla="*/ 0 w 743135"/>
                    <a:gd name="connsiteY0" fmla="*/ 40039 h 1020072"/>
                    <a:gd name="connsiteX1" fmla="*/ 142574 w 743135"/>
                    <a:gd name="connsiteY1" fmla="*/ 0 h 1020072"/>
                    <a:gd name="connsiteX2" fmla="*/ 697687 w 743135"/>
                    <a:gd name="connsiteY2" fmla="*/ 260109 h 1020072"/>
                    <a:gd name="connsiteX3" fmla="*/ 743135 w 743135"/>
                    <a:gd name="connsiteY3" fmla="*/ 320344 h 1020072"/>
                    <a:gd name="connsiteX4" fmla="*/ 732183 w 743135"/>
                    <a:gd name="connsiteY4" fmla="*/ 973343 h 1020072"/>
                    <a:gd name="connsiteX5" fmla="*/ 615942 w 743135"/>
                    <a:gd name="connsiteY5" fmla="*/ 1020072 h 1020072"/>
                    <a:gd name="connsiteX6" fmla="*/ 46032 w 743135"/>
                    <a:gd name="connsiteY6" fmla="*/ 748551 h 1020072"/>
                    <a:gd name="connsiteX7" fmla="*/ 14800 w 743135"/>
                    <a:gd name="connsiteY7" fmla="*/ 675643 h 1020072"/>
                    <a:gd name="connsiteX8" fmla="*/ 0 w 743135"/>
                    <a:gd name="connsiteY8" fmla="*/ 40039 h 1020072"/>
                    <a:gd name="connsiteX0" fmla="*/ 0 w 743135"/>
                    <a:gd name="connsiteY0" fmla="*/ 60113 h 1040146"/>
                    <a:gd name="connsiteX1" fmla="*/ 109654 w 743135"/>
                    <a:gd name="connsiteY1" fmla="*/ 0 h 1040146"/>
                    <a:gd name="connsiteX2" fmla="*/ 697687 w 743135"/>
                    <a:gd name="connsiteY2" fmla="*/ 280183 h 1040146"/>
                    <a:gd name="connsiteX3" fmla="*/ 743135 w 743135"/>
                    <a:gd name="connsiteY3" fmla="*/ 340418 h 1040146"/>
                    <a:gd name="connsiteX4" fmla="*/ 732183 w 743135"/>
                    <a:gd name="connsiteY4" fmla="*/ 993417 h 1040146"/>
                    <a:gd name="connsiteX5" fmla="*/ 615942 w 743135"/>
                    <a:gd name="connsiteY5" fmla="*/ 1040146 h 1040146"/>
                    <a:gd name="connsiteX6" fmla="*/ 46032 w 743135"/>
                    <a:gd name="connsiteY6" fmla="*/ 768625 h 1040146"/>
                    <a:gd name="connsiteX7" fmla="*/ 14800 w 743135"/>
                    <a:gd name="connsiteY7" fmla="*/ 695717 h 1040146"/>
                    <a:gd name="connsiteX8" fmla="*/ 0 w 743135"/>
                    <a:gd name="connsiteY8" fmla="*/ 60113 h 1040146"/>
                    <a:gd name="connsiteX0" fmla="*/ 0 w 743135"/>
                    <a:gd name="connsiteY0" fmla="*/ 33602 h 1040401"/>
                    <a:gd name="connsiteX1" fmla="*/ 109654 w 743135"/>
                    <a:gd name="connsiteY1" fmla="*/ 255 h 1040401"/>
                    <a:gd name="connsiteX2" fmla="*/ 697687 w 743135"/>
                    <a:gd name="connsiteY2" fmla="*/ 280438 h 1040401"/>
                    <a:gd name="connsiteX3" fmla="*/ 743135 w 743135"/>
                    <a:gd name="connsiteY3" fmla="*/ 340673 h 1040401"/>
                    <a:gd name="connsiteX4" fmla="*/ 732183 w 743135"/>
                    <a:gd name="connsiteY4" fmla="*/ 993672 h 1040401"/>
                    <a:gd name="connsiteX5" fmla="*/ 615942 w 743135"/>
                    <a:gd name="connsiteY5" fmla="*/ 1040401 h 1040401"/>
                    <a:gd name="connsiteX6" fmla="*/ 46032 w 743135"/>
                    <a:gd name="connsiteY6" fmla="*/ 768880 h 1040401"/>
                    <a:gd name="connsiteX7" fmla="*/ 14800 w 743135"/>
                    <a:gd name="connsiteY7" fmla="*/ 695972 h 1040401"/>
                    <a:gd name="connsiteX8" fmla="*/ 0 w 743135"/>
                    <a:gd name="connsiteY8" fmla="*/ 33602 h 1040401"/>
                    <a:gd name="connsiteX0" fmla="*/ 0 w 743135"/>
                    <a:gd name="connsiteY0" fmla="*/ 33603 h 1040402"/>
                    <a:gd name="connsiteX1" fmla="*/ 109654 w 743135"/>
                    <a:gd name="connsiteY1" fmla="*/ 256 h 1040402"/>
                    <a:gd name="connsiteX2" fmla="*/ 697687 w 743135"/>
                    <a:gd name="connsiteY2" fmla="*/ 280439 h 1040402"/>
                    <a:gd name="connsiteX3" fmla="*/ 743135 w 743135"/>
                    <a:gd name="connsiteY3" fmla="*/ 340674 h 1040402"/>
                    <a:gd name="connsiteX4" fmla="*/ 732183 w 743135"/>
                    <a:gd name="connsiteY4" fmla="*/ 993673 h 1040402"/>
                    <a:gd name="connsiteX5" fmla="*/ 615942 w 743135"/>
                    <a:gd name="connsiteY5" fmla="*/ 1040402 h 1040402"/>
                    <a:gd name="connsiteX6" fmla="*/ 46032 w 743135"/>
                    <a:gd name="connsiteY6" fmla="*/ 768881 h 1040402"/>
                    <a:gd name="connsiteX7" fmla="*/ 14800 w 743135"/>
                    <a:gd name="connsiteY7" fmla="*/ 695973 h 1040402"/>
                    <a:gd name="connsiteX8" fmla="*/ 0 w 743135"/>
                    <a:gd name="connsiteY8" fmla="*/ 33603 h 1040402"/>
                    <a:gd name="connsiteX0" fmla="*/ 0 w 743135"/>
                    <a:gd name="connsiteY0" fmla="*/ 33603 h 1051252"/>
                    <a:gd name="connsiteX1" fmla="*/ 109654 w 743135"/>
                    <a:gd name="connsiteY1" fmla="*/ 256 h 1051252"/>
                    <a:gd name="connsiteX2" fmla="*/ 697687 w 743135"/>
                    <a:gd name="connsiteY2" fmla="*/ 280439 h 1051252"/>
                    <a:gd name="connsiteX3" fmla="*/ 743135 w 743135"/>
                    <a:gd name="connsiteY3" fmla="*/ 340674 h 1051252"/>
                    <a:gd name="connsiteX4" fmla="*/ 732183 w 743135"/>
                    <a:gd name="connsiteY4" fmla="*/ 993673 h 1051252"/>
                    <a:gd name="connsiteX5" fmla="*/ 615942 w 743135"/>
                    <a:gd name="connsiteY5" fmla="*/ 1040402 h 1051252"/>
                    <a:gd name="connsiteX6" fmla="*/ 46032 w 743135"/>
                    <a:gd name="connsiteY6" fmla="*/ 768881 h 1051252"/>
                    <a:gd name="connsiteX7" fmla="*/ 14800 w 743135"/>
                    <a:gd name="connsiteY7" fmla="*/ 695973 h 1051252"/>
                    <a:gd name="connsiteX8" fmla="*/ 0 w 743135"/>
                    <a:gd name="connsiteY8" fmla="*/ 33603 h 1051252"/>
                    <a:gd name="connsiteX0" fmla="*/ 0 w 743135"/>
                    <a:gd name="connsiteY0" fmla="*/ 36640 h 1054289"/>
                    <a:gd name="connsiteX1" fmla="*/ 109654 w 743135"/>
                    <a:gd name="connsiteY1" fmla="*/ 3293 h 1054289"/>
                    <a:gd name="connsiteX2" fmla="*/ 697687 w 743135"/>
                    <a:gd name="connsiteY2" fmla="*/ 283476 h 1054289"/>
                    <a:gd name="connsiteX3" fmla="*/ 743135 w 743135"/>
                    <a:gd name="connsiteY3" fmla="*/ 343711 h 1054289"/>
                    <a:gd name="connsiteX4" fmla="*/ 732183 w 743135"/>
                    <a:gd name="connsiteY4" fmla="*/ 996710 h 1054289"/>
                    <a:gd name="connsiteX5" fmla="*/ 615942 w 743135"/>
                    <a:gd name="connsiteY5" fmla="*/ 1043439 h 1054289"/>
                    <a:gd name="connsiteX6" fmla="*/ 46032 w 743135"/>
                    <a:gd name="connsiteY6" fmla="*/ 771918 h 1054289"/>
                    <a:gd name="connsiteX7" fmla="*/ 14800 w 743135"/>
                    <a:gd name="connsiteY7" fmla="*/ 699010 h 1054289"/>
                    <a:gd name="connsiteX8" fmla="*/ 0 w 743135"/>
                    <a:gd name="connsiteY8" fmla="*/ 36640 h 1054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3135" h="1054289">
                      <a:moveTo>
                        <a:pt x="0" y="36640"/>
                      </a:moveTo>
                      <a:cubicBezTo>
                        <a:pt x="0" y="-15486"/>
                        <a:pt x="70911" y="3293"/>
                        <a:pt x="109654" y="3293"/>
                      </a:cubicBezTo>
                      <a:lnTo>
                        <a:pt x="697687" y="283476"/>
                      </a:lnTo>
                      <a:cubicBezTo>
                        <a:pt x="730955" y="294427"/>
                        <a:pt x="743135" y="304968"/>
                        <a:pt x="743135" y="343711"/>
                      </a:cubicBezTo>
                      <a:cubicBezTo>
                        <a:pt x="743135" y="654812"/>
                        <a:pt x="732183" y="685609"/>
                        <a:pt x="732183" y="996710"/>
                      </a:cubicBezTo>
                      <a:cubicBezTo>
                        <a:pt x="732183" y="1035453"/>
                        <a:pt x="720524" y="1073550"/>
                        <a:pt x="615942" y="1043439"/>
                      </a:cubicBezTo>
                      <a:lnTo>
                        <a:pt x="46032" y="771918"/>
                      </a:lnTo>
                      <a:cubicBezTo>
                        <a:pt x="15502" y="771918"/>
                        <a:pt x="14800" y="737753"/>
                        <a:pt x="14800" y="699010"/>
                      </a:cubicBezTo>
                      <a:lnTo>
                        <a:pt x="0" y="36640"/>
                      </a:lnTo>
                      <a:close/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129B0D3B-C7A0-24A8-B84A-C1A27D26D59B}"/>
                    </a:ext>
                  </a:extLst>
                </p:cNvPr>
                <p:cNvSpPr txBox="1"/>
                <p:nvPr/>
              </p:nvSpPr>
              <p:spPr>
                <a:xfrm>
                  <a:off x="4175862" y="1431503"/>
                  <a:ext cx="577291" cy="7444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𝑩</m:t>
                            </m:r>
                          </m:e>
                          <m:sub>
                            <m:r>
                              <a:rPr kumimoji="1" lang="en-US" altLang="ja-JP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400" b="1" dirty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129B0D3B-C7A0-24A8-B84A-C1A27D26D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862" y="1431503"/>
                  <a:ext cx="577291" cy="744427"/>
                </a:xfrm>
                <a:prstGeom prst="rect">
                  <a:avLst/>
                </a:prstGeom>
                <a:blipFill>
                  <a:blip r:embed="rId2"/>
                  <a:stretch>
                    <a:fillRect l="-4082" r="-6326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39E95F2-6719-E20A-9D41-32A15BACE975}"/>
                </a:ext>
              </a:extLst>
            </p:cNvPr>
            <p:cNvCxnSpPr>
              <a:cxnSpLocks/>
            </p:cNvCxnSpPr>
            <p:nvPr/>
          </p:nvCxnSpPr>
          <p:spPr>
            <a:xfrm>
              <a:off x="2604378" y="1490719"/>
              <a:ext cx="47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コンテンツ プレースホルダー 3">
              <a:extLst>
                <a:ext uri="{FF2B5EF4-FFF2-40B4-BE49-F238E27FC236}">
                  <a16:creationId xmlns:a16="http://schemas.microsoft.com/office/drawing/2014/main" id="{51054509-F1C0-43D1-422C-B5E92639B07C}"/>
                </a:ext>
              </a:extLst>
            </p:cNvPr>
            <p:cNvSpPr txBox="1">
              <a:spLocks/>
            </p:cNvSpPr>
            <p:nvPr/>
          </p:nvSpPr>
          <p:spPr>
            <a:xfrm>
              <a:off x="-290445" y="4030129"/>
              <a:ext cx="3391871" cy="10953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ja-JP" altLang="en-US" sz="1600" dirty="0"/>
                <a:t>ガラス管に入った</a:t>
              </a:r>
              <a:endParaRPr lang="en-US" altLang="ja-JP" sz="1600" dirty="0"/>
            </a:p>
            <a:p>
              <a:pPr marL="0" indent="0">
                <a:buNone/>
              </a:pPr>
              <a:r>
                <a:rPr lang="ja-JP" altLang="en-US" sz="1600" dirty="0"/>
                <a:t>磁気プローブ</a:t>
              </a:r>
              <a:endParaRPr lang="en-US" altLang="ja-JP" sz="1600" dirty="0"/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6FC9A529-E06F-24AD-B815-A7FB4985B636}"/>
                </a:ext>
              </a:extLst>
            </p:cNvPr>
            <p:cNvCxnSpPr>
              <a:cxnSpLocks/>
            </p:cNvCxnSpPr>
            <p:nvPr/>
          </p:nvCxnSpPr>
          <p:spPr>
            <a:xfrm>
              <a:off x="3488151" y="1484716"/>
              <a:ext cx="1465556" cy="600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コンテンツ プレースホルダー 3">
            <a:extLst>
              <a:ext uri="{FF2B5EF4-FFF2-40B4-BE49-F238E27FC236}">
                <a16:creationId xmlns:a16="http://schemas.microsoft.com/office/drawing/2014/main" id="{847FF32D-9D8E-6059-CEC6-121A1C4280C9}"/>
              </a:ext>
            </a:extLst>
          </p:cNvPr>
          <p:cNvSpPr txBox="1">
            <a:spLocks/>
          </p:cNvSpPr>
          <p:nvPr/>
        </p:nvSpPr>
        <p:spPr>
          <a:xfrm>
            <a:off x="-336512" y="1788689"/>
            <a:ext cx="1183160" cy="3642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600" dirty="0"/>
              <a:t>真空容器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81649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1F61C-7DCD-E550-5991-5598FCED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2.1 </a:t>
            </a:r>
            <a:r>
              <a:rPr lang="ja-JP" altLang="en-US" dirty="0"/>
              <a:t>ロゴスキーコイル波形（全体＋</a:t>
            </a:r>
            <a:r>
              <a:rPr lang="en-US" altLang="ja-JP" dirty="0"/>
              <a:t>PF</a:t>
            </a:r>
            <a:r>
              <a:rPr lang="ja-JP" altLang="en-US" dirty="0"/>
              <a:t>拡大）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6631808-FE7D-5CE8-A98C-2554A8FF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0" y="678404"/>
            <a:ext cx="6425350" cy="1750436"/>
          </a:xfrm>
          <a:prstGeom prst="rect">
            <a:avLst/>
          </a:prstGeom>
        </p:spPr>
      </p:pic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95447020-84E1-0FD3-92ED-2A3C9E5B4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9" y="2759894"/>
            <a:ext cx="6137684" cy="384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24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E3287B-E593-8A29-D78D-694343C8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計測範囲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1F3AA07-4149-C871-E338-7D5FED378694}"/>
              </a:ext>
            </a:extLst>
          </p:cNvPr>
          <p:cNvGrpSpPr>
            <a:grpSpLocks noChangeAspect="1"/>
          </p:cNvGrpSpPr>
          <p:nvPr/>
        </p:nvGrpSpPr>
        <p:grpSpPr>
          <a:xfrm>
            <a:off x="6962753" y="854756"/>
            <a:ext cx="3286429" cy="3889427"/>
            <a:chOff x="4437022" y="992977"/>
            <a:chExt cx="3666333" cy="5238788"/>
          </a:xfrm>
        </p:grpSpPr>
        <p:pic>
          <p:nvPicPr>
            <p:cNvPr id="4" name="図 3" descr="グラフ, レーダー チャート&#10;&#10;自動的に生成された説明">
              <a:extLst>
                <a:ext uri="{FF2B5EF4-FFF2-40B4-BE49-F238E27FC236}">
                  <a16:creationId xmlns:a16="http://schemas.microsoft.com/office/drawing/2014/main" id="{DCF1BF25-041F-A25E-1203-93955CBD2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34" t="11805" r="10432" b="11805"/>
            <a:stretch/>
          </p:blipFill>
          <p:spPr>
            <a:xfrm>
              <a:off x="4437022" y="992977"/>
              <a:ext cx="3464977" cy="5238788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209E83F-3F9F-8BE1-EDCF-FB054CCF155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4820" y="2860569"/>
              <a:ext cx="238535" cy="1033008"/>
            </a:xfrm>
            <a:prstGeom prst="rect">
              <a:avLst/>
            </a:prstGeom>
          </p:spPr>
        </p:pic>
      </p:grpSp>
      <p:pic>
        <p:nvPicPr>
          <p:cNvPr id="6" name="図 5" descr="グラフ, 等高線グラフ&#10;&#10;自動的に生成された説明">
            <a:extLst>
              <a:ext uri="{FF2B5EF4-FFF2-40B4-BE49-F238E27FC236}">
                <a16:creationId xmlns:a16="http://schemas.microsoft.com/office/drawing/2014/main" id="{5951AD7E-67D0-A6CB-1356-4A2A85B0B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t="18056" r="6525" b="18793"/>
          <a:stretch/>
        </p:blipFill>
        <p:spPr>
          <a:xfrm>
            <a:off x="-994109" y="1547789"/>
            <a:ext cx="7385041" cy="312366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2F56921-AE13-2F21-0612-E5EFF15E638E}"/>
              </a:ext>
            </a:extLst>
          </p:cNvPr>
          <p:cNvSpPr/>
          <p:nvPr/>
        </p:nvSpPr>
        <p:spPr>
          <a:xfrm>
            <a:off x="1857375" y="2173000"/>
            <a:ext cx="1033670" cy="223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4304784-0C1B-8B57-2735-AB4FC2CE7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6214" y="4531941"/>
            <a:ext cx="565988" cy="78390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86F3568-60EE-3BBE-64F1-D196129D5C10}"/>
              </a:ext>
            </a:extLst>
          </p:cNvPr>
          <p:cNvSpPr txBox="1"/>
          <p:nvPr/>
        </p:nvSpPr>
        <p:spPr bwMode="black">
          <a:xfrm>
            <a:off x="4594667" y="685010"/>
            <a:ext cx="2293590" cy="112949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wrap="square" lIns="182880" tIns="182880" rIns="182880" bIns="18288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000" b="1" dirty="0">
                <a:solidFill>
                  <a:srgbClr val="FF0000"/>
                </a:solidFill>
              </a:rPr>
              <a:t>＊</a:t>
            </a:r>
            <a:r>
              <a:rPr kumimoji="1" lang="ja-JP" altLang="en-US" sz="2000" dirty="0">
                <a:solidFill>
                  <a:schemeClr val="bg2">
                    <a:lumMod val="25000"/>
                  </a:schemeClr>
                </a:solidFill>
              </a:rPr>
              <a:t>赤印：計測点</a:t>
            </a:r>
            <a:endParaRPr kumimoji="1" lang="en-US" altLang="ja-JP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円弧 9">
            <a:extLst>
              <a:ext uri="{FF2B5EF4-FFF2-40B4-BE49-F238E27FC236}">
                <a16:creationId xmlns:a16="http://schemas.microsoft.com/office/drawing/2014/main" id="{275CC1E2-571E-01A7-AA50-506F798784FB}"/>
              </a:ext>
            </a:extLst>
          </p:cNvPr>
          <p:cNvSpPr/>
          <p:nvPr/>
        </p:nvSpPr>
        <p:spPr>
          <a:xfrm rot="15897762">
            <a:off x="4531057" y="-227103"/>
            <a:ext cx="1930650" cy="5808772"/>
          </a:xfrm>
          <a:prstGeom prst="arc">
            <a:avLst>
              <a:gd name="adj1" fmla="val 16936491"/>
              <a:gd name="adj2" fmla="val 3674787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399F534-B8BB-A173-B9F2-F6CDCE2F7D85}"/>
              </a:ext>
            </a:extLst>
          </p:cNvPr>
          <p:cNvSpPr txBox="1"/>
          <p:nvPr/>
        </p:nvSpPr>
        <p:spPr bwMode="black">
          <a:xfrm>
            <a:off x="-699473" y="545407"/>
            <a:ext cx="5420562" cy="1129493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wrap="square" lIns="182880" tIns="182880" rIns="182880" bIns="182880" rtlCol="0" anchor="t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2200" b="1" dirty="0">
                <a:solidFill>
                  <a:schemeClr val="bg2">
                    <a:lumMod val="25000"/>
                  </a:schemeClr>
                </a:solidFill>
              </a:rPr>
              <a:t>ー　</a:t>
            </a:r>
            <a:r>
              <a:rPr kumimoji="1" lang="ja-JP" altLang="en-US" sz="2000" dirty="0">
                <a:solidFill>
                  <a:schemeClr val="bg2">
                    <a:lumMod val="25000"/>
                  </a:schemeClr>
                </a:solidFill>
              </a:rPr>
              <a:t>黒線：</a:t>
            </a:r>
            <a:r>
              <a:rPr kumimoji="1" lang="en-US" altLang="ja-JP" sz="2000" dirty="0">
                <a:solidFill>
                  <a:schemeClr val="bg2">
                    <a:lumMod val="25000"/>
                  </a:schemeClr>
                </a:solidFill>
              </a:rPr>
              <a:t>R-Z</a:t>
            </a:r>
            <a:r>
              <a:rPr kumimoji="1" lang="ja-JP" altLang="en-US" sz="2000" dirty="0">
                <a:solidFill>
                  <a:schemeClr val="bg2">
                    <a:lumMod val="25000"/>
                  </a:schemeClr>
                </a:solidFill>
              </a:rPr>
              <a:t>平面におけるポロイダル磁気面</a:t>
            </a:r>
            <a:br>
              <a:rPr kumimoji="1" lang="en-US" altLang="ja-JP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kumimoji="1" lang="ja-JP" altLang="en-US" sz="2000" dirty="0">
                <a:solidFill>
                  <a:schemeClr val="bg2">
                    <a:lumMod val="25000"/>
                  </a:schemeClr>
                </a:solidFill>
              </a:rPr>
              <a:t>カラー面：紙面垂直なトロイダル電流密度 </a:t>
            </a:r>
            <a:r>
              <a:rPr kumimoji="1" lang="en-US" altLang="ja-JP" sz="2000" dirty="0" err="1">
                <a:solidFill>
                  <a:schemeClr val="bg2">
                    <a:lumMod val="25000"/>
                  </a:schemeClr>
                </a:solidFill>
              </a:rPr>
              <a:t>Jt</a:t>
            </a:r>
            <a:r>
              <a:rPr kumimoji="1" lang="ja-JP" altLang="en-US" sz="2000" dirty="0">
                <a:solidFill>
                  <a:schemeClr val="bg2">
                    <a:lumMod val="25000"/>
                  </a:schemeClr>
                </a:solidFill>
              </a:rPr>
              <a:t>　</a:t>
            </a:r>
            <a:endParaRPr kumimoji="1" lang="en-US" altLang="ja-JP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555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2C6474-CD13-BD63-6B3C-5E0EF2A4F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TF</a:t>
            </a:r>
            <a:r>
              <a:rPr kumimoji="1" lang="ja-JP" altLang="en-US" dirty="0"/>
              <a:t>・</a:t>
            </a:r>
            <a:r>
              <a:rPr kumimoji="1" lang="en-US" altLang="ja-JP" dirty="0"/>
              <a:t>PF</a:t>
            </a:r>
            <a:r>
              <a:rPr kumimoji="1" lang="ja-JP" altLang="en-US" dirty="0"/>
              <a:t>真空磁場ショットの生信号</a:t>
            </a:r>
          </a:p>
        </p:txBody>
      </p:sp>
    </p:spTree>
    <p:extLst>
      <p:ext uri="{BB962C8B-B14F-4D97-AF65-F5344CB8AC3E}">
        <p14:creationId xmlns:p14="http://schemas.microsoft.com/office/powerpoint/2010/main" val="3301468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A038C9-3514-923E-9528-59E5BCB3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TF</a:t>
            </a:r>
            <a:r>
              <a:rPr kumimoji="1" lang="ja-JP" altLang="en-US" dirty="0"/>
              <a:t>オフセット差し引きの信号変化</a:t>
            </a:r>
          </a:p>
        </p:txBody>
      </p:sp>
    </p:spTree>
    <p:extLst>
      <p:ext uri="{BB962C8B-B14F-4D97-AF65-F5344CB8AC3E}">
        <p14:creationId xmlns:p14="http://schemas.microsoft.com/office/powerpoint/2010/main" val="974786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4B77D2-9482-47FB-AB81-7343C5ED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IDX2911</a:t>
            </a:r>
            <a:r>
              <a:rPr kumimoji="1" lang="ja-JP" altLang="en-US" dirty="0"/>
              <a:t>：全体の磁気面</a:t>
            </a:r>
          </a:p>
        </p:txBody>
      </p:sp>
      <p:pic>
        <p:nvPicPr>
          <p:cNvPr id="4" name="図 3" descr="グラフ, 等高線グラフ&#10;&#10;自動的に生成された説明">
            <a:extLst>
              <a:ext uri="{FF2B5EF4-FFF2-40B4-BE49-F238E27FC236}">
                <a16:creationId xmlns:a16="http://schemas.microsoft.com/office/drawing/2014/main" id="{34D1A6D1-36F3-8922-3617-9794A3E3E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3"/>
          <a:stretch/>
        </p:blipFill>
        <p:spPr>
          <a:xfrm>
            <a:off x="35293" y="2397884"/>
            <a:ext cx="9073413" cy="252650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DE31816-5D54-AEBA-822D-FCF50F73FD0A}"/>
              </a:ext>
            </a:extLst>
          </p:cNvPr>
          <p:cNvSpPr/>
          <p:nvPr/>
        </p:nvSpPr>
        <p:spPr>
          <a:xfrm>
            <a:off x="4572000" y="2905125"/>
            <a:ext cx="828675" cy="115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07D43D7-3B9A-6C1F-3668-68B703FF6300}"/>
              </a:ext>
            </a:extLst>
          </p:cNvPr>
          <p:cNvCxnSpPr/>
          <p:nvPr/>
        </p:nvCxnSpPr>
        <p:spPr>
          <a:xfrm>
            <a:off x="4638675" y="3267075"/>
            <a:ext cx="7334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E6AD748-F289-328F-C6EA-BC439DA7E532}"/>
              </a:ext>
            </a:extLst>
          </p:cNvPr>
          <p:cNvSpPr txBox="1"/>
          <p:nvPr/>
        </p:nvSpPr>
        <p:spPr bwMode="black">
          <a:xfrm>
            <a:off x="2051314" y="2150234"/>
            <a:ext cx="1196711" cy="24765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txBody>
          <a:bodyPr vert="horz" wrap="square" lIns="182880" tIns="182880" rIns="182880" bIns="182880" rtlCol="0" anchor="ctr">
            <a:noAutofit/>
          </a:bodyPr>
          <a:lstStyle/>
          <a:p>
            <a:pPr algn="l"/>
            <a:r>
              <a:rPr kumimoji="1" lang="en-US" altLang="ja-JP" sz="2000" dirty="0"/>
              <a:t>t= [</a:t>
            </a:r>
            <a:r>
              <a:rPr kumimoji="1" lang="en-US" altLang="ja-JP" sz="2000" dirty="0" err="1"/>
              <a:t>μs</a:t>
            </a:r>
            <a:r>
              <a:rPr kumimoji="1" lang="en-US" altLang="ja-JP" sz="2000" dirty="0"/>
              <a:t>]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7310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84A235-9AD1-7AA9-AB93-E88FB8ACE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33CD939B-DEA0-5899-78D0-FC1D908EA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4760" r="8125" b="11015"/>
          <a:stretch/>
        </p:blipFill>
        <p:spPr>
          <a:xfrm>
            <a:off x="0" y="685800"/>
            <a:ext cx="9143364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6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113A0A-2FB0-5049-C272-F6244379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0A3F7AC-B99D-3107-2A84-2E30A8EB29C0}"/>
              </a:ext>
            </a:extLst>
          </p:cNvPr>
          <p:cNvGrpSpPr/>
          <p:nvPr/>
        </p:nvGrpSpPr>
        <p:grpSpPr>
          <a:xfrm>
            <a:off x="-236423" y="669602"/>
            <a:ext cx="10422044" cy="5195950"/>
            <a:chOff x="-236423" y="669602"/>
            <a:chExt cx="10422044" cy="5195950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C773A68-C0D0-2D92-C356-F5B61D3FA606}"/>
                </a:ext>
              </a:extLst>
            </p:cNvPr>
            <p:cNvSpPr/>
            <p:nvPr/>
          </p:nvSpPr>
          <p:spPr>
            <a:xfrm>
              <a:off x="-236423" y="669602"/>
              <a:ext cx="10422043" cy="51959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7DAA4013-E490-2A90-7912-557E52F8F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42" t="30547" r="33219" b="55388"/>
            <a:stretch/>
          </p:blipFill>
          <p:spPr>
            <a:xfrm>
              <a:off x="11228" y="899136"/>
              <a:ext cx="4286245" cy="2130440"/>
            </a:xfrm>
            <a:prstGeom prst="rect">
              <a:avLst/>
            </a:prstGeom>
          </p:spPr>
        </p:pic>
        <p:pic>
          <p:nvPicPr>
            <p:cNvPr id="4" name="図 3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A6DC21D4-DF28-8277-C7FC-9F4B87BD8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2" t="51477" r="74382" b="33788"/>
            <a:stretch/>
          </p:blipFill>
          <p:spPr>
            <a:xfrm>
              <a:off x="4565871" y="669602"/>
              <a:ext cx="4286245" cy="2245177"/>
            </a:xfrm>
            <a:prstGeom prst="rect">
              <a:avLst/>
            </a:prstGeom>
          </p:spPr>
        </p:pic>
        <p:pic>
          <p:nvPicPr>
            <p:cNvPr id="5" name="図 4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E5D136B3-E53C-0409-2BA2-C2DF310E7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7" t="51645" r="33218" b="33620"/>
            <a:stretch/>
          </p:blipFill>
          <p:spPr>
            <a:xfrm>
              <a:off x="136751" y="3381375"/>
              <a:ext cx="4286245" cy="2285999"/>
            </a:xfrm>
            <a:prstGeom prst="rect">
              <a:avLst/>
            </a:prstGeom>
          </p:spPr>
        </p:pic>
        <p:pic>
          <p:nvPicPr>
            <p:cNvPr id="6" name="図 5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D272FE8B-2378-1FED-1975-816BD24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3" t="73078" r="70366" b="12019"/>
            <a:stretch/>
          </p:blipFill>
          <p:spPr>
            <a:xfrm>
              <a:off x="4565871" y="3343900"/>
              <a:ext cx="5619750" cy="2315545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C3D0B32A-1325-71EB-6CD3-48125BF575B4}"/>
                </a:ext>
              </a:extLst>
            </p:cNvPr>
            <p:cNvSpPr txBox="1"/>
            <p:nvPr/>
          </p:nvSpPr>
          <p:spPr bwMode="black">
            <a:xfrm rot="16200000">
              <a:off x="-710952" y="1789690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r [m]</a:t>
              </a:r>
              <a:endParaRPr kumimoji="1" lang="ja-JP" altLang="en-US" sz="2000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012368B-8ADC-4A13-734F-7115BA77EBF8}"/>
                </a:ext>
              </a:extLst>
            </p:cNvPr>
            <p:cNvSpPr txBox="1"/>
            <p:nvPr/>
          </p:nvSpPr>
          <p:spPr bwMode="black">
            <a:xfrm>
              <a:off x="1820509" y="2943226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z [m]</a:t>
              </a:r>
              <a:endParaRPr kumimoji="1" lang="ja-JP" altLang="en-US" sz="20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A5EECAE-7825-981B-F875-9E1AEB60CF2A}"/>
                </a:ext>
              </a:extLst>
            </p:cNvPr>
            <p:cNvSpPr txBox="1"/>
            <p:nvPr/>
          </p:nvSpPr>
          <p:spPr bwMode="black">
            <a:xfrm>
              <a:off x="6360015" y="2927006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z [m]</a:t>
              </a:r>
              <a:endParaRPr kumimoji="1" lang="ja-JP" altLang="en-US" sz="20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0E59DAA-85C0-3F63-799E-653B2735973C}"/>
                </a:ext>
              </a:extLst>
            </p:cNvPr>
            <p:cNvSpPr txBox="1"/>
            <p:nvPr/>
          </p:nvSpPr>
          <p:spPr bwMode="black">
            <a:xfrm rot="16200000">
              <a:off x="-710952" y="4442486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r [m]</a:t>
              </a:r>
              <a:endParaRPr kumimoji="1" lang="ja-JP" altLang="en-US" sz="20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00869146-2335-ECC2-7C56-DDE2E9723661}"/>
                </a:ext>
              </a:extLst>
            </p:cNvPr>
            <p:cNvSpPr txBox="1"/>
            <p:nvPr/>
          </p:nvSpPr>
          <p:spPr bwMode="black">
            <a:xfrm>
              <a:off x="1820509" y="5596022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z [m]</a:t>
              </a:r>
              <a:endParaRPr kumimoji="1" lang="ja-JP" altLang="en-US" sz="2000" dirty="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04D9EDA-E90C-747C-74C5-DC56D71767DE}"/>
                </a:ext>
              </a:extLst>
            </p:cNvPr>
            <p:cNvSpPr txBox="1"/>
            <p:nvPr/>
          </p:nvSpPr>
          <p:spPr bwMode="black">
            <a:xfrm>
              <a:off x="6360015" y="5617902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z [m]</a:t>
              </a:r>
              <a:endParaRPr kumimoji="1" lang="ja-JP" altLang="en-US" sz="2000" dirty="0"/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437DF99-5EA9-8F27-DBE8-7FA303BD8BE2}"/>
                </a:ext>
              </a:extLst>
            </p:cNvPr>
            <p:cNvCxnSpPr/>
            <p:nvPr/>
          </p:nvCxnSpPr>
          <p:spPr>
            <a:xfrm>
              <a:off x="4199158" y="1847850"/>
              <a:ext cx="7334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C0688F50-0A21-3A95-EB1A-EFA789A8C096}"/>
                </a:ext>
              </a:extLst>
            </p:cNvPr>
            <p:cNvCxnSpPr/>
            <p:nvPr/>
          </p:nvCxnSpPr>
          <p:spPr>
            <a:xfrm>
              <a:off x="4297473" y="4591050"/>
              <a:ext cx="7334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300FA3DD-95F5-6154-1A28-342A030274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7473" y="2695575"/>
              <a:ext cx="635110" cy="9199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C95C61D-70C4-EED5-CE26-CB890EFD3107}"/>
                </a:ext>
              </a:extLst>
            </p:cNvPr>
            <p:cNvSpPr txBox="1"/>
            <p:nvPr/>
          </p:nvSpPr>
          <p:spPr bwMode="black">
            <a:xfrm>
              <a:off x="1820508" y="847725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7 </a:t>
              </a:r>
              <a:r>
                <a:rPr kumimoji="1" lang="en-US" altLang="ja-JP" sz="2000" dirty="0" err="1"/>
                <a:t>μs</a:t>
              </a:r>
              <a:endParaRPr kumimoji="1" lang="ja-JP" altLang="en-US" sz="20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8BD4AF1-27A3-E0B4-F4BC-6321BF757B79}"/>
                </a:ext>
              </a:extLst>
            </p:cNvPr>
            <p:cNvSpPr txBox="1"/>
            <p:nvPr/>
          </p:nvSpPr>
          <p:spPr bwMode="black">
            <a:xfrm>
              <a:off x="6299998" y="751849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9 </a:t>
              </a:r>
              <a:r>
                <a:rPr kumimoji="1" lang="en-US" altLang="ja-JP" sz="2000" dirty="0" err="1"/>
                <a:t>μs</a:t>
              </a:r>
              <a:endParaRPr kumimoji="1" lang="ja-JP" altLang="en-US" sz="20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A6F1021-D3F8-345C-231E-1BECC4891BA0}"/>
                </a:ext>
              </a:extLst>
            </p:cNvPr>
            <p:cNvSpPr txBox="1"/>
            <p:nvPr/>
          </p:nvSpPr>
          <p:spPr bwMode="black">
            <a:xfrm>
              <a:off x="1820508" y="3467726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11 </a:t>
              </a:r>
              <a:r>
                <a:rPr kumimoji="1" lang="en-US" altLang="ja-JP" sz="2000" dirty="0" err="1"/>
                <a:t>μs</a:t>
              </a:r>
              <a:endParaRPr kumimoji="1" lang="ja-JP" altLang="en-US" sz="20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6873054-1B31-26FB-C3A9-3C05C3DA39D5}"/>
                </a:ext>
              </a:extLst>
            </p:cNvPr>
            <p:cNvSpPr txBox="1"/>
            <p:nvPr/>
          </p:nvSpPr>
          <p:spPr bwMode="black">
            <a:xfrm>
              <a:off x="6293994" y="3491708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13 </a:t>
              </a:r>
              <a:r>
                <a:rPr kumimoji="1" lang="en-US" altLang="ja-JP" sz="2000" dirty="0" err="1"/>
                <a:t>μs</a:t>
              </a:r>
              <a:endParaRPr kumimoji="1" lang="ja-JP" altLang="en-US" sz="2000" dirty="0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36B1E3E-0771-E5DF-1509-77B71A4B5F69}"/>
                </a:ext>
              </a:extLst>
            </p:cNvPr>
            <p:cNvSpPr/>
            <p:nvPr/>
          </p:nvSpPr>
          <p:spPr>
            <a:xfrm>
              <a:off x="1962150" y="1295404"/>
              <a:ext cx="619200" cy="136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3FEFD3B-2453-24E1-C65E-4BE483BF72A3}"/>
                </a:ext>
              </a:extLst>
            </p:cNvPr>
            <p:cNvSpPr/>
            <p:nvPr/>
          </p:nvSpPr>
          <p:spPr>
            <a:xfrm>
              <a:off x="6481235" y="1235039"/>
              <a:ext cx="619200" cy="136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AD3E3ADB-373D-F60F-068D-FB21D6553379}"/>
                </a:ext>
              </a:extLst>
            </p:cNvPr>
            <p:cNvSpPr/>
            <p:nvPr/>
          </p:nvSpPr>
          <p:spPr>
            <a:xfrm>
              <a:off x="6510786" y="3996351"/>
              <a:ext cx="619200" cy="136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D73619AB-D73D-8B6E-D333-1B66A4380181}"/>
                </a:ext>
              </a:extLst>
            </p:cNvPr>
            <p:cNvSpPr/>
            <p:nvPr/>
          </p:nvSpPr>
          <p:spPr>
            <a:xfrm>
              <a:off x="2041329" y="3942956"/>
              <a:ext cx="619200" cy="1368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635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113A0A-2FB0-5049-C272-F6244379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D693CEC6-AF78-E91B-ECB6-95FF99EE2B61}"/>
              </a:ext>
            </a:extLst>
          </p:cNvPr>
          <p:cNvGrpSpPr/>
          <p:nvPr/>
        </p:nvGrpSpPr>
        <p:grpSpPr>
          <a:xfrm>
            <a:off x="-639021" y="1405717"/>
            <a:ext cx="9498504" cy="3747309"/>
            <a:chOff x="-639021" y="1405717"/>
            <a:chExt cx="9498504" cy="3747309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80A3F7AC-B99D-3107-2A84-2E30A8EB29C0}"/>
                </a:ext>
              </a:extLst>
            </p:cNvPr>
            <p:cNvGrpSpPr/>
            <p:nvPr/>
          </p:nvGrpSpPr>
          <p:grpSpPr>
            <a:xfrm>
              <a:off x="-639021" y="1405717"/>
              <a:ext cx="9498504" cy="3747309"/>
              <a:chOff x="-236422" y="-194483"/>
              <a:chExt cx="9498504" cy="3747309"/>
            </a:xfrm>
          </p:grpSpPr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1C773A68-C0D0-2D92-C356-F5B61D3FA606}"/>
                  </a:ext>
                </a:extLst>
              </p:cNvPr>
              <p:cNvSpPr/>
              <p:nvPr/>
            </p:nvSpPr>
            <p:spPr>
              <a:xfrm>
                <a:off x="-236422" y="-194483"/>
                <a:ext cx="9498504" cy="37473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pic>
            <p:nvPicPr>
              <p:cNvPr id="4" name="図 3" descr="部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6DC21D4-DF28-8277-C7FC-9F4B87BD85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62" t="51477" r="70139" b="33788"/>
              <a:stretch/>
            </p:blipFill>
            <p:spPr>
              <a:xfrm>
                <a:off x="45129" y="993757"/>
                <a:ext cx="5579946" cy="2245177"/>
              </a:xfrm>
              <a:prstGeom prst="rect">
                <a:avLst/>
              </a:prstGeom>
            </p:spPr>
          </p:pic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3D0B32A-1325-71EB-6CD3-48125BF575B4}"/>
                  </a:ext>
                </a:extLst>
              </p:cNvPr>
              <p:cNvSpPr txBox="1"/>
              <p:nvPr/>
            </p:nvSpPr>
            <p:spPr bwMode="black">
              <a:xfrm rot="16200000">
                <a:off x="-681090" y="1785959"/>
                <a:ext cx="1196711" cy="247650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l"/>
                <a:r>
                  <a:rPr kumimoji="1" lang="en-US" altLang="ja-JP" sz="1400" dirty="0"/>
                  <a:t>r [m]</a:t>
                </a:r>
                <a:endParaRPr kumimoji="1" lang="ja-JP" altLang="en-US" sz="1400" dirty="0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6A5EECAE-7825-981B-F875-9E1AEB60CF2A}"/>
                  </a:ext>
                </a:extLst>
              </p:cNvPr>
              <p:cNvSpPr txBox="1"/>
              <p:nvPr/>
            </p:nvSpPr>
            <p:spPr bwMode="black">
              <a:xfrm>
                <a:off x="1834691" y="3214908"/>
                <a:ext cx="1196711" cy="247650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l"/>
                <a:r>
                  <a:rPr kumimoji="1" lang="en-US" altLang="ja-JP" sz="1400" dirty="0"/>
                  <a:t>z [m]</a:t>
                </a:r>
                <a:endParaRPr kumimoji="1" lang="ja-JP" altLang="en-US" sz="1400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8BD4AF1-27A3-E0B4-F4BC-6321BF757B79}"/>
                  </a:ext>
                </a:extLst>
              </p:cNvPr>
              <p:cNvSpPr txBox="1"/>
              <p:nvPr/>
            </p:nvSpPr>
            <p:spPr bwMode="black">
              <a:xfrm>
                <a:off x="1926593" y="1082828"/>
                <a:ext cx="1196711" cy="247650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l"/>
                <a:r>
                  <a:rPr kumimoji="1" lang="en-US" altLang="ja-JP" sz="1400" dirty="0"/>
                  <a:t>9 </a:t>
                </a:r>
                <a:r>
                  <a:rPr kumimoji="1" lang="en-US" altLang="ja-JP" sz="1400" dirty="0" err="1"/>
                  <a:t>μs</a:t>
                </a:r>
                <a:endParaRPr kumimoji="1" lang="ja-JP" altLang="en-US" sz="1400" dirty="0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3FEFD3B-2453-24E1-C65E-4BE483BF72A3}"/>
                  </a:ext>
                </a:extLst>
              </p:cNvPr>
              <p:cNvSpPr/>
              <p:nvPr/>
            </p:nvSpPr>
            <p:spPr>
              <a:xfrm>
                <a:off x="1926593" y="1546968"/>
                <a:ext cx="619200" cy="124646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A5B435E-0A0A-AA91-DD36-5A7D6760FA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1466" y="1653367"/>
              <a:ext cx="3258017" cy="3161741"/>
              <a:chOff x="1496224" y="3458637"/>
              <a:chExt cx="2782216" cy="2700000"/>
            </a:xfrm>
          </p:grpSpPr>
          <p:pic>
            <p:nvPicPr>
              <p:cNvPr id="29" name="図 28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DB71FA8-498A-4020-CE4D-466F16CD92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97" t="6970" r="9946" b="56139"/>
              <a:stretch/>
            </p:blipFill>
            <p:spPr>
              <a:xfrm>
                <a:off x="1496224" y="3458637"/>
                <a:ext cx="1786868" cy="2700000"/>
              </a:xfrm>
              <a:prstGeom prst="rect">
                <a:avLst/>
              </a:prstGeom>
            </p:spPr>
          </p:pic>
          <p:pic>
            <p:nvPicPr>
              <p:cNvPr id="31" name="図 30" descr="カレンダー&#10;&#10;自動的に生成された説明">
                <a:extLst>
                  <a:ext uri="{FF2B5EF4-FFF2-40B4-BE49-F238E27FC236}">
                    <a16:creationId xmlns:a16="http://schemas.microsoft.com/office/drawing/2014/main" id="{60E4D84B-33E6-ACD2-6639-FFA527C56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3450635" y="3501650"/>
                <a:ext cx="827805" cy="2656987"/>
              </a:xfrm>
              <a:prstGeom prst="rect">
                <a:avLst/>
              </a:prstGeom>
            </p:spPr>
          </p:pic>
        </p:grp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547A2775-B565-1305-0D04-434DB0AA57FD}"/>
                </a:ext>
              </a:extLst>
            </p:cNvPr>
            <p:cNvSpPr txBox="1"/>
            <p:nvPr/>
          </p:nvSpPr>
          <p:spPr bwMode="black">
            <a:xfrm>
              <a:off x="6351061" y="1405717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1400" dirty="0"/>
                <a:t>9 </a:t>
              </a:r>
              <a:r>
                <a:rPr kumimoji="1" lang="en-US" altLang="ja-JP" sz="1400" dirty="0" err="1"/>
                <a:t>μs</a:t>
              </a:r>
              <a:endParaRPr kumimoji="1" lang="ja-JP" altLang="en-US" sz="1400" dirty="0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466378CD-50D7-0522-3615-B0E9A3A7F59A}"/>
                </a:ext>
              </a:extLst>
            </p:cNvPr>
            <p:cNvSpPr txBox="1"/>
            <p:nvPr/>
          </p:nvSpPr>
          <p:spPr bwMode="black">
            <a:xfrm>
              <a:off x="6448591" y="4815108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1200" dirty="0"/>
                <a:t>z [m]</a:t>
              </a:r>
              <a:endParaRPr kumimoji="1" lang="ja-JP" altLang="en-US" sz="1200" dirty="0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0C3E7479-AFDD-FCD1-AEEA-639663238249}"/>
                </a:ext>
              </a:extLst>
            </p:cNvPr>
            <p:cNvSpPr txBox="1"/>
            <p:nvPr/>
          </p:nvSpPr>
          <p:spPr bwMode="black">
            <a:xfrm rot="16200000">
              <a:off x="4881296" y="2900851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1200" dirty="0"/>
                <a:t>r [m]</a:t>
              </a:r>
              <a:endParaRPr kumimoji="1" lang="ja-JP" altLang="en-US" sz="1200" dirty="0"/>
            </a:p>
          </p:txBody>
        </p: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EF572E43-F15E-674F-6018-51E55BB49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3194" y="1738228"/>
              <a:ext cx="3735785" cy="140894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B451CA55-7541-1A26-52EA-2DE35D9504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3194" y="4369864"/>
              <a:ext cx="3780927" cy="24765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>
              <a:extLst>
                <a:ext uri="{FF2B5EF4-FFF2-40B4-BE49-F238E27FC236}">
                  <a16:creationId xmlns:a16="http://schemas.microsoft.com/office/drawing/2014/main" id="{57CC1840-E09A-FF25-78AA-67788CFCB7C1}"/>
                </a:ext>
              </a:extLst>
            </p:cNvPr>
            <p:cNvSpPr/>
            <p:nvPr/>
          </p:nvSpPr>
          <p:spPr>
            <a:xfrm>
              <a:off x="5933406" y="1703736"/>
              <a:ext cx="1686600" cy="29137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3108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113A0A-2FB0-5049-C272-F6244379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0A3F7AC-B99D-3107-2A84-2E30A8EB29C0}"/>
              </a:ext>
            </a:extLst>
          </p:cNvPr>
          <p:cNvGrpSpPr/>
          <p:nvPr/>
        </p:nvGrpSpPr>
        <p:grpSpPr>
          <a:xfrm>
            <a:off x="-150698" y="650552"/>
            <a:ext cx="10422044" cy="5289262"/>
            <a:chOff x="-236423" y="669602"/>
            <a:chExt cx="10422044" cy="5289262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1C773A68-C0D0-2D92-C356-F5B61D3FA606}"/>
                </a:ext>
              </a:extLst>
            </p:cNvPr>
            <p:cNvSpPr/>
            <p:nvPr/>
          </p:nvSpPr>
          <p:spPr>
            <a:xfrm>
              <a:off x="-236423" y="669602"/>
              <a:ext cx="10422043" cy="5289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7DAA4013-E490-2A90-7912-557E52F8F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42" t="30547" r="33219" b="55388"/>
            <a:stretch/>
          </p:blipFill>
          <p:spPr>
            <a:xfrm>
              <a:off x="11228" y="899136"/>
              <a:ext cx="4286245" cy="2130440"/>
            </a:xfrm>
            <a:prstGeom prst="rect">
              <a:avLst/>
            </a:prstGeom>
          </p:spPr>
        </p:pic>
        <p:pic>
          <p:nvPicPr>
            <p:cNvPr id="4" name="図 3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A6DC21D4-DF28-8277-C7FC-9F4B87BD8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2" t="51477" r="74382" b="33788"/>
            <a:stretch/>
          </p:blipFill>
          <p:spPr>
            <a:xfrm>
              <a:off x="4565871" y="669602"/>
              <a:ext cx="4286245" cy="2245177"/>
            </a:xfrm>
            <a:prstGeom prst="rect">
              <a:avLst/>
            </a:prstGeom>
          </p:spPr>
        </p:pic>
        <p:pic>
          <p:nvPicPr>
            <p:cNvPr id="5" name="図 4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E5D136B3-E53C-0409-2BA2-C2DF310E7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7" t="51645" r="33218" b="33620"/>
            <a:stretch/>
          </p:blipFill>
          <p:spPr>
            <a:xfrm>
              <a:off x="136751" y="3381375"/>
              <a:ext cx="4286245" cy="2285999"/>
            </a:xfrm>
            <a:prstGeom prst="rect">
              <a:avLst/>
            </a:prstGeom>
          </p:spPr>
        </p:pic>
        <p:pic>
          <p:nvPicPr>
            <p:cNvPr id="6" name="図 5" descr="部屋 が含まれている画像&#10;&#10;自動的に生成された説明">
              <a:extLst>
                <a:ext uri="{FF2B5EF4-FFF2-40B4-BE49-F238E27FC236}">
                  <a16:creationId xmlns:a16="http://schemas.microsoft.com/office/drawing/2014/main" id="{D272FE8B-2378-1FED-1975-816BD24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3" t="73078" r="70366" b="12019"/>
            <a:stretch/>
          </p:blipFill>
          <p:spPr>
            <a:xfrm>
              <a:off x="4565871" y="3343900"/>
              <a:ext cx="5619750" cy="2315545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C3D0B32A-1325-71EB-6CD3-48125BF575B4}"/>
                </a:ext>
              </a:extLst>
            </p:cNvPr>
            <p:cNvSpPr txBox="1"/>
            <p:nvPr/>
          </p:nvSpPr>
          <p:spPr bwMode="black">
            <a:xfrm rot="16200000">
              <a:off x="-710952" y="1789690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r [m]</a:t>
              </a:r>
              <a:endParaRPr kumimoji="1" lang="ja-JP" altLang="en-US" sz="2000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0012368B-8ADC-4A13-734F-7115BA77EBF8}"/>
                </a:ext>
              </a:extLst>
            </p:cNvPr>
            <p:cNvSpPr txBox="1"/>
            <p:nvPr/>
          </p:nvSpPr>
          <p:spPr bwMode="black">
            <a:xfrm>
              <a:off x="1820509" y="2943226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z [m]</a:t>
              </a:r>
              <a:endParaRPr kumimoji="1" lang="ja-JP" altLang="en-US" sz="20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A5EECAE-7825-981B-F875-9E1AEB60CF2A}"/>
                </a:ext>
              </a:extLst>
            </p:cNvPr>
            <p:cNvSpPr txBox="1"/>
            <p:nvPr/>
          </p:nvSpPr>
          <p:spPr bwMode="black">
            <a:xfrm>
              <a:off x="6360015" y="2927006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z [m]</a:t>
              </a:r>
              <a:endParaRPr kumimoji="1" lang="ja-JP" altLang="en-US" sz="2000" dirty="0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80E59DAA-85C0-3F63-799E-653B2735973C}"/>
                </a:ext>
              </a:extLst>
            </p:cNvPr>
            <p:cNvSpPr txBox="1"/>
            <p:nvPr/>
          </p:nvSpPr>
          <p:spPr bwMode="black">
            <a:xfrm rot="16200000">
              <a:off x="-710952" y="4442486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r [m]</a:t>
              </a:r>
              <a:endParaRPr kumimoji="1" lang="ja-JP" altLang="en-US" sz="200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00869146-2335-ECC2-7C56-DDE2E9723661}"/>
                </a:ext>
              </a:extLst>
            </p:cNvPr>
            <p:cNvSpPr txBox="1"/>
            <p:nvPr/>
          </p:nvSpPr>
          <p:spPr bwMode="black">
            <a:xfrm>
              <a:off x="1820509" y="5596022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z [m]</a:t>
              </a:r>
              <a:endParaRPr kumimoji="1" lang="ja-JP" altLang="en-US" sz="2000" dirty="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004D9EDA-E90C-747C-74C5-DC56D71767DE}"/>
                </a:ext>
              </a:extLst>
            </p:cNvPr>
            <p:cNvSpPr txBox="1"/>
            <p:nvPr/>
          </p:nvSpPr>
          <p:spPr bwMode="black">
            <a:xfrm>
              <a:off x="6360015" y="5617902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z [m]</a:t>
              </a:r>
              <a:endParaRPr kumimoji="1" lang="ja-JP" altLang="en-US" sz="2000" dirty="0"/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1437DF99-5EA9-8F27-DBE8-7FA303BD8BE2}"/>
                </a:ext>
              </a:extLst>
            </p:cNvPr>
            <p:cNvCxnSpPr/>
            <p:nvPr/>
          </p:nvCxnSpPr>
          <p:spPr>
            <a:xfrm>
              <a:off x="4199158" y="1847850"/>
              <a:ext cx="7334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C0688F50-0A21-3A95-EB1A-EFA789A8C096}"/>
                </a:ext>
              </a:extLst>
            </p:cNvPr>
            <p:cNvCxnSpPr/>
            <p:nvPr/>
          </p:nvCxnSpPr>
          <p:spPr>
            <a:xfrm>
              <a:off x="4297473" y="4591050"/>
              <a:ext cx="73342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300FA3DD-95F5-6154-1A28-342A030274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7473" y="2695575"/>
              <a:ext cx="635110" cy="9199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C95C61D-70C4-EED5-CE26-CB890EFD3107}"/>
                </a:ext>
              </a:extLst>
            </p:cNvPr>
            <p:cNvSpPr txBox="1"/>
            <p:nvPr/>
          </p:nvSpPr>
          <p:spPr bwMode="black">
            <a:xfrm>
              <a:off x="1820508" y="847725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7 </a:t>
              </a:r>
              <a:r>
                <a:rPr kumimoji="1" lang="en-US" altLang="ja-JP" sz="2000" dirty="0" err="1"/>
                <a:t>μs</a:t>
              </a:r>
              <a:endParaRPr kumimoji="1" lang="ja-JP" altLang="en-US" sz="20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8BD4AF1-27A3-E0B4-F4BC-6321BF757B79}"/>
                </a:ext>
              </a:extLst>
            </p:cNvPr>
            <p:cNvSpPr txBox="1"/>
            <p:nvPr/>
          </p:nvSpPr>
          <p:spPr bwMode="black">
            <a:xfrm>
              <a:off x="6299998" y="751849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9 </a:t>
              </a:r>
              <a:r>
                <a:rPr kumimoji="1" lang="en-US" altLang="ja-JP" sz="2000" dirty="0" err="1"/>
                <a:t>μs</a:t>
              </a:r>
              <a:endParaRPr kumimoji="1" lang="ja-JP" altLang="en-US" sz="20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AA6F1021-D3F8-345C-231E-1BECC4891BA0}"/>
                </a:ext>
              </a:extLst>
            </p:cNvPr>
            <p:cNvSpPr txBox="1"/>
            <p:nvPr/>
          </p:nvSpPr>
          <p:spPr bwMode="black">
            <a:xfrm>
              <a:off x="1820508" y="3467726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11 </a:t>
              </a:r>
              <a:r>
                <a:rPr kumimoji="1" lang="en-US" altLang="ja-JP" sz="2000" dirty="0" err="1"/>
                <a:t>μs</a:t>
              </a:r>
              <a:endParaRPr kumimoji="1" lang="ja-JP" altLang="en-US" sz="20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76873054-1B31-26FB-C3A9-3C05C3DA39D5}"/>
                </a:ext>
              </a:extLst>
            </p:cNvPr>
            <p:cNvSpPr txBox="1"/>
            <p:nvPr/>
          </p:nvSpPr>
          <p:spPr bwMode="black">
            <a:xfrm>
              <a:off x="6293994" y="3491708"/>
              <a:ext cx="1196711" cy="2476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13 </a:t>
              </a:r>
              <a:r>
                <a:rPr kumimoji="1" lang="en-US" altLang="ja-JP" sz="2000" dirty="0" err="1"/>
                <a:t>μs</a:t>
              </a:r>
              <a:endParaRPr kumimoji="1" lang="ja-JP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1431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6C01CB-FC9B-DA89-9655-506B5908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CF0E8B18-F67A-FA93-0DAF-34A085B76C60}"/>
              </a:ext>
            </a:extLst>
          </p:cNvPr>
          <p:cNvGrpSpPr/>
          <p:nvPr/>
        </p:nvGrpSpPr>
        <p:grpSpPr>
          <a:xfrm>
            <a:off x="10337" y="128436"/>
            <a:ext cx="12181663" cy="6500964"/>
            <a:chOff x="10337" y="128436"/>
            <a:chExt cx="12181663" cy="6500964"/>
          </a:xfrm>
        </p:grpSpPr>
        <p:grpSp>
          <p:nvGrpSpPr>
            <p:cNvPr id="50" name="グループ化 49">
              <a:extLst>
                <a:ext uri="{FF2B5EF4-FFF2-40B4-BE49-F238E27FC236}">
                  <a16:creationId xmlns:a16="http://schemas.microsoft.com/office/drawing/2014/main" id="{5E27F41C-2B3C-D531-B886-A1935B4666E1}"/>
                </a:ext>
              </a:extLst>
            </p:cNvPr>
            <p:cNvGrpSpPr/>
            <p:nvPr/>
          </p:nvGrpSpPr>
          <p:grpSpPr>
            <a:xfrm>
              <a:off x="22998" y="128436"/>
              <a:ext cx="12169002" cy="6500964"/>
              <a:chOff x="22998" y="128436"/>
              <a:chExt cx="12169002" cy="6500964"/>
            </a:xfrm>
          </p:grpSpPr>
          <p:sp>
            <p:nvSpPr>
              <p:cNvPr id="4" name="正方形/長方形 3">
                <a:extLst>
                  <a:ext uri="{FF2B5EF4-FFF2-40B4-BE49-F238E27FC236}">
                    <a16:creationId xmlns:a16="http://schemas.microsoft.com/office/drawing/2014/main" id="{2B5E508F-A56B-8362-221B-2B0502A56871}"/>
                  </a:ext>
                </a:extLst>
              </p:cNvPr>
              <p:cNvSpPr/>
              <p:nvPr/>
            </p:nvSpPr>
            <p:spPr>
              <a:xfrm>
                <a:off x="22998" y="128436"/>
                <a:ext cx="12169002" cy="6500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5" name="グループ化 4">
                <a:extLst>
                  <a:ext uri="{FF2B5EF4-FFF2-40B4-BE49-F238E27FC236}">
                    <a16:creationId xmlns:a16="http://schemas.microsoft.com/office/drawing/2014/main" id="{45DA112A-61DB-3B5F-4D68-C13FFC74DE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5360" y="584727"/>
                <a:ext cx="2987281" cy="5900737"/>
                <a:chOff x="1001232" y="838200"/>
                <a:chExt cx="2987281" cy="5900737"/>
              </a:xfrm>
            </p:grpSpPr>
            <p:pic>
              <p:nvPicPr>
                <p:cNvPr id="6" name="図 5" descr="グラフ&#10;&#10;自動的に生成された説明">
                  <a:extLst>
                    <a:ext uri="{FF2B5EF4-FFF2-40B4-BE49-F238E27FC236}">
                      <a16:creationId xmlns:a16="http://schemas.microsoft.com/office/drawing/2014/main" id="{AC5F4C8E-A2CA-F383-8A5A-06C91D3E0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6042" b="4444"/>
                <a:stretch/>
              </p:blipFill>
              <p:spPr>
                <a:xfrm>
                  <a:off x="1020217" y="5400675"/>
                  <a:ext cx="2968296" cy="1338262"/>
                </a:xfrm>
                <a:prstGeom prst="rect">
                  <a:avLst/>
                </a:prstGeom>
              </p:spPr>
            </p:pic>
            <p:pic>
              <p:nvPicPr>
                <p:cNvPr id="7" name="図 6" descr="グラフ&#10;&#10;自動的に生成された説明">
                  <a:extLst>
                    <a:ext uri="{FF2B5EF4-FFF2-40B4-BE49-F238E27FC236}">
                      <a16:creationId xmlns:a16="http://schemas.microsoft.com/office/drawing/2014/main" id="{24D427B0-1D56-D6DB-1444-CD3307DF9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8403" b="27847"/>
                <a:stretch/>
              </p:blipFill>
              <p:spPr>
                <a:xfrm>
                  <a:off x="1020217" y="4457700"/>
                  <a:ext cx="2968296" cy="942975"/>
                </a:xfrm>
                <a:prstGeom prst="rect">
                  <a:avLst/>
                </a:prstGeom>
              </p:spPr>
            </p:pic>
            <p:pic>
              <p:nvPicPr>
                <p:cNvPr id="8" name="図 7" descr="グラフ&#10;&#10;自動的に生成された説明">
                  <a:extLst>
                    <a:ext uri="{FF2B5EF4-FFF2-40B4-BE49-F238E27FC236}">
                      <a16:creationId xmlns:a16="http://schemas.microsoft.com/office/drawing/2014/main" id="{4C2C221A-81C2-B295-7698-2520BB2197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736" b="44375"/>
                <a:stretch/>
              </p:blipFill>
              <p:spPr>
                <a:xfrm>
                  <a:off x="1020217" y="3500436"/>
                  <a:ext cx="2968296" cy="952501"/>
                </a:xfrm>
                <a:prstGeom prst="rect">
                  <a:avLst/>
                </a:prstGeom>
              </p:spPr>
            </p:pic>
            <p:pic>
              <p:nvPicPr>
                <p:cNvPr id="9" name="図 8" descr="グラフ&#10;&#10;自動的に生成された説明">
                  <a:extLst>
                    <a:ext uri="{FF2B5EF4-FFF2-40B4-BE49-F238E27FC236}">
                      <a16:creationId xmlns:a16="http://schemas.microsoft.com/office/drawing/2014/main" id="{D58E9996-EE3C-869C-8005-D529E58201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4514" b="61458"/>
                <a:stretch/>
              </p:blipFill>
              <p:spPr>
                <a:xfrm>
                  <a:off x="1020217" y="2547936"/>
                  <a:ext cx="2968296" cy="962025"/>
                </a:xfrm>
                <a:prstGeom prst="rect">
                  <a:avLst/>
                </a:prstGeom>
              </p:spPr>
            </p:pic>
            <p:pic>
              <p:nvPicPr>
                <p:cNvPr id="10" name="図 9" descr="グラフ&#10;&#10;自動的に生成された説明">
                  <a:extLst>
                    <a:ext uri="{FF2B5EF4-FFF2-40B4-BE49-F238E27FC236}">
                      <a16:creationId xmlns:a16="http://schemas.microsoft.com/office/drawing/2014/main" id="{FCB94102-DC50-D3EE-C65D-8AAB509E41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250" r="88804" b="78820"/>
                <a:stretch/>
              </p:blipFill>
              <p:spPr>
                <a:xfrm>
                  <a:off x="1001232" y="1262860"/>
                  <a:ext cx="332330" cy="1023938"/>
                </a:xfrm>
                <a:prstGeom prst="rect">
                  <a:avLst/>
                </a:prstGeom>
              </p:spPr>
            </p:pic>
            <p:pic>
              <p:nvPicPr>
                <p:cNvPr id="11" name="図 10" descr="ダイアグラム&#10;&#10;低い精度で自動的に生成された説明">
                  <a:extLst>
                    <a:ext uri="{FF2B5EF4-FFF2-40B4-BE49-F238E27FC236}">
                      <a16:creationId xmlns:a16="http://schemas.microsoft.com/office/drawing/2014/main" id="{D348BD57-01C8-F485-BC03-8D5915AFE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46" t="6864" b="79442"/>
                <a:stretch/>
              </p:blipFill>
              <p:spPr>
                <a:xfrm>
                  <a:off x="1428750" y="838200"/>
                  <a:ext cx="2483560" cy="1704973"/>
                </a:xfrm>
                <a:prstGeom prst="rect">
                  <a:avLst/>
                </a:prstGeom>
              </p:spPr>
            </p:pic>
            <p:cxnSp>
              <p:nvCxnSpPr>
                <p:cNvPr id="12" name="直線コネクタ 11">
                  <a:extLst>
                    <a:ext uri="{FF2B5EF4-FFF2-40B4-BE49-F238E27FC236}">
                      <a16:creationId xmlns:a16="http://schemas.microsoft.com/office/drawing/2014/main" id="{633E9CD7-5B6E-50CB-79EB-414CD4B70C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6975" y="915198"/>
                  <a:ext cx="0" cy="5364000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線コネクタ 12">
                  <a:extLst>
                    <a:ext uri="{FF2B5EF4-FFF2-40B4-BE49-F238E27FC236}">
                      <a16:creationId xmlns:a16="http://schemas.microsoft.com/office/drawing/2014/main" id="{765F81CB-2336-69C7-0D5B-D5FD16F69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500" y="915198"/>
                  <a:ext cx="0" cy="5364000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線コネクタ 13">
                  <a:extLst>
                    <a:ext uri="{FF2B5EF4-FFF2-40B4-BE49-F238E27FC236}">
                      <a16:creationId xmlns:a16="http://schemas.microsoft.com/office/drawing/2014/main" id="{F36B83DC-6F36-A485-A3C7-735CC191C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9875" y="915198"/>
                  <a:ext cx="0" cy="5364000"/>
                </a:xfrm>
                <a:prstGeom prst="line">
                  <a:avLst/>
                </a:prstGeom>
                <a:ln w="19050">
                  <a:solidFill>
                    <a:schemeClr val="accent3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272C1898-A365-3770-10FB-BBE367A6E23C}"/>
                  </a:ext>
                </a:extLst>
              </p:cNvPr>
              <p:cNvGrpSpPr/>
              <p:nvPr/>
            </p:nvGrpSpPr>
            <p:grpSpPr>
              <a:xfrm>
                <a:off x="3122641" y="337017"/>
                <a:ext cx="8180861" cy="2936806"/>
                <a:chOff x="2835409" y="286291"/>
                <a:chExt cx="8180861" cy="2936806"/>
              </a:xfrm>
            </p:grpSpPr>
            <p:pic>
              <p:nvPicPr>
                <p:cNvPr id="16" name="図 15" descr="ダイアグラム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41A0901-2167-043E-8C1C-8875746E56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641" t="7057" r="42446" b="56052"/>
                <a:stretch/>
              </p:blipFill>
              <p:spPr>
                <a:xfrm>
                  <a:off x="2835409" y="523097"/>
                  <a:ext cx="1918697" cy="2700000"/>
                </a:xfrm>
                <a:prstGeom prst="rect">
                  <a:avLst/>
                </a:prstGeom>
              </p:spPr>
            </p:pic>
            <p:pic>
              <p:nvPicPr>
                <p:cNvPr id="17" name="図 16" descr="ダイアグラム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DBC3ADAC-6EAF-07CB-1E26-91C50594C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885" t="7016" r="26101" b="56043"/>
                <a:stretch/>
              </p:blipFill>
              <p:spPr>
                <a:xfrm>
                  <a:off x="4748508" y="513185"/>
                  <a:ext cx="1792329" cy="2700000"/>
                </a:xfrm>
                <a:prstGeom prst="rect">
                  <a:avLst/>
                </a:prstGeom>
              </p:spPr>
            </p:pic>
            <p:pic>
              <p:nvPicPr>
                <p:cNvPr id="18" name="図 17" descr="ダイアグラム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09D9285A-58F2-C167-34E7-F4B2B9840E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097" t="6970" r="9946" b="56139"/>
                <a:stretch/>
              </p:blipFill>
              <p:spPr>
                <a:xfrm>
                  <a:off x="6532580" y="513185"/>
                  <a:ext cx="1786868" cy="2700000"/>
                </a:xfrm>
                <a:prstGeom prst="rect">
                  <a:avLst/>
                </a:prstGeom>
              </p:spPr>
            </p:pic>
            <p:pic>
              <p:nvPicPr>
                <p:cNvPr id="19" name="図 18" descr="ダイアグラム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208E8847-B604-DB48-616C-AF55E7D38F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058" t="54554" r="74985" b="8555"/>
                <a:stretch/>
              </p:blipFill>
              <p:spPr>
                <a:xfrm>
                  <a:off x="8344225" y="523097"/>
                  <a:ext cx="1786868" cy="2700000"/>
                </a:xfrm>
                <a:prstGeom prst="rect">
                  <a:avLst/>
                </a:prstGeom>
              </p:spPr>
            </p:pic>
            <p:pic>
              <p:nvPicPr>
                <p:cNvPr id="20" name="図 19" descr="カレンダー&#10;&#10;自動的に生成された説明">
                  <a:extLst>
                    <a:ext uri="{FF2B5EF4-FFF2-40B4-BE49-F238E27FC236}">
                      <a16:creationId xmlns:a16="http://schemas.microsoft.com/office/drawing/2014/main" id="{FC7BF12D-7023-6AA2-2EDE-53D29CB36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821" t="10678" r="8125" b="58755"/>
                <a:stretch/>
              </p:blipFill>
              <p:spPr>
                <a:xfrm>
                  <a:off x="10188465" y="480585"/>
                  <a:ext cx="827805" cy="2656987"/>
                </a:xfrm>
                <a:prstGeom prst="rect">
                  <a:avLst/>
                </a:prstGeom>
              </p:spPr>
            </p:pic>
            <p:sp>
              <p:nvSpPr>
                <p:cNvPr id="21" name="テキスト ボックス 20">
                  <a:extLst>
                    <a:ext uri="{FF2B5EF4-FFF2-40B4-BE49-F238E27FC236}">
                      <a16:creationId xmlns:a16="http://schemas.microsoft.com/office/drawing/2014/main" id="{DBBEAD12-47AA-8702-FB4F-FA01C901572D}"/>
                    </a:ext>
                  </a:extLst>
                </p:cNvPr>
                <p:cNvSpPr txBox="1"/>
                <p:nvPr/>
              </p:nvSpPr>
              <p:spPr>
                <a:xfrm>
                  <a:off x="3681322" y="297499"/>
                  <a:ext cx="5665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050" dirty="0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 </a:t>
                  </a:r>
                  <a:r>
                    <a:rPr kumimoji="1" lang="en-US" altLang="ja-JP" sz="1050" dirty="0" err="1">
                      <a:solidFill>
                        <a:schemeClr val="accent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μs</a:t>
                  </a:r>
                  <a:endParaRPr kumimoji="1" lang="ja-JP" altLang="en-US" sz="105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A4CBC092-464C-FF77-08C4-10F96F00C43F}"/>
                    </a:ext>
                  </a:extLst>
                </p:cNvPr>
                <p:cNvSpPr txBox="1"/>
                <p:nvPr/>
              </p:nvSpPr>
              <p:spPr>
                <a:xfrm>
                  <a:off x="5420354" y="286291"/>
                  <a:ext cx="5665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8</a:t>
                  </a:r>
                  <a:r>
                    <a:rPr kumimoji="1" lang="en-US" altLang="ja-JP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ja-JP" sz="1050" dirty="0" err="1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μs</a:t>
                  </a:r>
                  <a:endParaRPr kumimoji="1" lang="ja-JP" altLang="en-US" sz="105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テキスト ボックス 22">
                  <a:extLst>
                    <a:ext uri="{FF2B5EF4-FFF2-40B4-BE49-F238E27FC236}">
                      <a16:creationId xmlns:a16="http://schemas.microsoft.com/office/drawing/2014/main" id="{6275E082-F3EC-D9F3-336D-3584E454197E}"/>
                    </a:ext>
                  </a:extLst>
                </p:cNvPr>
                <p:cNvSpPr txBox="1"/>
                <p:nvPr/>
              </p:nvSpPr>
              <p:spPr>
                <a:xfrm>
                  <a:off x="7257079" y="297499"/>
                  <a:ext cx="5665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 </a:t>
                  </a:r>
                  <a:r>
                    <a:rPr kumimoji="1" lang="en-US" altLang="ja-JP" sz="1050" dirty="0" err="1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μs</a:t>
                  </a:r>
                  <a:endParaRPr kumimoji="1" lang="ja-JP" altLang="en-US" sz="105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8BD5C67A-F540-65E3-B7C8-FBC6B3A90234}"/>
                    </a:ext>
                  </a:extLst>
                </p:cNvPr>
                <p:cNvSpPr txBox="1"/>
                <p:nvPr/>
              </p:nvSpPr>
              <p:spPr>
                <a:xfrm>
                  <a:off x="9045073" y="297500"/>
                  <a:ext cx="5665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r>
                    <a:rPr kumimoji="1" lang="en-US" altLang="ja-JP" sz="1050" dirty="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ja-JP" sz="1050" dirty="0" err="1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μs</a:t>
                  </a:r>
                  <a:endParaRPr kumimoji="1" lang="ja-JP" altLang="en-US" sz="105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09C87131-771E-8D3D-417A-70240A237CC6}"/>
                  </a:ext>
                </a:extLst>
              </p:cNvPr>
              <p:cNvGrpSpPr/>
              <p:nvPr/>
            </p:nvGrpSpPr>
            <p:grpSpPr>
              <a:xfrm>
                <a:off x="3089425" y="3496746"/>
                <a:ext cx="9046361" cy="3077095"/>
                <a:chOff x="2854850" y="3870076"/>
                <a:chExt cx="9046361" cy="3077095"/>
              </a:xfrm>
            </p:grpSpPr>
            <p:pic>
              <p:nvPicPr>
                <p:cNvPr id="26" name="図 25" descr="ダイアグラム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505559D8-FCD5-6979-A853-0D9F6F5B94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559" t="54391" r="58528" b="6593"/>
                <a:stretch/>
              </p:blipFill>
              <p:spPr>
                <a:xfrm>
                  <a:off x="2854850" y="4103171"/>
                  <a:ext cx="1910954" cy="2844000"/>
                </a:xfrm>
                <a:prstGeom prst="rect">
                  <a:avLst/>
                </a:prstGeom>
              </p:spPr>
            </p:pic>
            <p:pic>
              <p:nvPicPr>
                <p:cNvPr id="27" name="図 26" descr="ダイアグラム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ED44A1A1-11FD-A114-A9A8-3F6148E2D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116" t="54554" r="9926" b="8555"/>
                <a:stretch/>
              </p:blipFill>
              <p:spPr>
                <a:xfrm>
                  <a:off x="8324347" y="4117258"/>
                  <a:ext cx="1786868" cy="2700000"/>
                </a:xfrm>
                <a:prstGeom prst="rect">
                  <a:avLst/>
                </a:prstGeom>
              </p:spPr>
            </p:pic>
            <p:pic>
              <p:nvPicPr>
                <p:cNvPr id="28" name="図 27" descr="ダイアグラム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1D386B3F-B4E0-B205-7159-0F01DD8436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633" t="54369" r="42409" b="8740"/>
                <a:stretch/>
              </p:blipFill>
              <p:spPr>
                <a:xfrm>
                  <a:off x="4726162" y="4103171"/>
                  <a:ext cx="1786867" cy="2700000"/>
                </a:xfrm>
                <a:prstGeom prst="rect">
                  <a:avLst/>
                </a:prstGeom>
              </p:spPr>
            </p:pic>
            <p:pic>
              <p:nvPicPr>
                <p:cNvPr id="29" name="図 28" descr="テーブル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B81710BA-3831-D9DC-1016-4A00A5B40C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221" t="7086" r="58713" b="56045"/>
                <a:stretch/>
              </p:blipFill>
              <p:spPr>
                <a:xfrm>
                  <a:off x="10098396" y="4103171"/>
                  <a:ext cx="1802815" cy="2700000"/>
                </a:xfrm>
                <a:prstGeom prst="rect">
                  <a:avLst/>
                </a:prstGeom>
              </p:spPr>
            </p:pic>
            <p:sp>
              <p:nvSpPr>
                <p:cNvPr id="30" name="テキスト ボックス 29">
                  <a:extLst>
                    <a:ext uri="{FF2B5EF4-FFF2-40B4-BE49-F238E27FC236}">
                      <a16:creationId xmlns:a16="http://schemas.microsoft.com/office/drawing/2014/main" id="{4A254553-E08F-2CBC-216F-E4CBF4E3D73D}"/>
                    </a:ext>
                  </a:extLst>
                </p:cNvPr>
                <p:cNvSpPr txBox="1"/>
                <p:nvPr/>
              </p:nvSpPr>
              <p:spPr>
                <a:xfrm>
                  <a:off x="3660957" y="3878035"/>
                  <a:ext cx="5665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05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11</a:t>
                  </a:r>
                  <a:r>
                    <a:rPr kumimoji="1" lang="en-US" altLang="ja-JP" sz="105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ja-JP" sz="1050" dirty="0" err="1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μs</a:t>
                  </a:r>
                  <a:endParaRPr kumimoji="1" lang="ja-JP" altLang="en-US" sz="105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2EE8D654-6834-22B4-6333-7AA429AD38B7}"/>
                    </a:ext>
                  </a:extLst>
                </p:cNvPr>
                <p:cNvSpPr txBox="1"/>
                <p:nvPr/>
              </p:nvSpPr>
              <p:spPr>
                <a:xfrm>
                  <a:off x="5419336" y="3878035"/>
                  <a:ext cx="5665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05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12</a:t>
                  </a:r>
                  <a:r>
                    <a:rPr kumimoji="1" lang="en-US" altLang="ja-JP" sz="105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ja-JP" sz="1050" dirty="0" err="1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μs</a:t>
                  </a:r>
                  <a:endParaRPr kumimoji="1" lang="ja-JP" altLang="en-US" sz="105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テキスト ボックス 31">
                  <a:extLst>
                    <a:ext uri="{FF2B5EF4-FFF2-40B4-BE49-F238E27FC236}">
                      <a16:creationId xmlns:a16="http://schemas.microsoft.com/office/drawing/2014/main" id="{2A1D9C9D-BCAA-A10B-A97E-C2E8E1928376}"/>
                    </a:ext>
                  </a:extLst>
                </p:cNvPr>
                <p:cNvSpPr txBox="1"/>
                <p:nvPr/>
              </p:nvSpPr>
              <p:spPr>
                <a:xfrm>
                  <a:off x="9012539" y="3878035"/>
                  <a:ext cx="5665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05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14</a:t>
                  </a:r>
                  <a:r>
                    <a:rPr kumimoji="1" lang="en-US" altLang="ja-JP" sz="105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ja-JP" sz="1050" dirty="0" err="1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μs</a:t>
                  </a:r>
                  <a:endParaRPr kumimoji="1" lang="ja-JP" altLang="en-US" sz="105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テキスト ボックス 32">
                  <a:extLst>
                    <a:ext uri="{FF2B5EF4-FFF2-40B4-BE49-F238E27FC236}">
                      <a16:creationId xmlns:a16="http://schemas.microsoft.com/office/drawing/2014/main" id="{6C35E33C-AC4C-AAC2-1140-C97798EE9019}"/>
                    </a:ext>
                  </a:extLst>
                </p:cNvPr>
                <p:cNvSpPr txBox="1"/>
                <p:nvPr/>
              </p:nvSpPr>
              <p:spPr>
                <a:xfrm>
                  <a:off x="10794232" y="3870076"/>
                  <a:ext cx="5665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15</a:t>
                  </a:r>
                  <a:r>
                    <a:rPr kumimoji="1" lang="en-US" altLang="ja-JP" sz="105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ja-JP" sz="105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μs</a:t>
                  </a:r>
                  <a:endParaRPr kumimoji="1" lang="ja-JP" altLang="en-US" sz="10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4" name="図 33" descr="ダイアグラム が含まれている画像&#10;&#10;自動的に生成された説明">
                  <a:extLst>
                    <a:ext uri="{FF2B5EF4-FFF2-40B4-BE49-F238E27FC236}">
                      <a16:creationId xmlns:a16="http://schemas.microsoft.com/office/drawing/2014/main" id="{CF24E600-D276-FBEA-AEF5-AF10BA5D90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819" t="54332" r="26077" b="8919"/>
                <a:stretch/>
              </p:blipFill>
              <p:spPr>
                <a:xfrm>
                  <a:off x="6513029" y="4103171"/>
                  <a:ext cx="1814198" cy="2700000"/>
                </a:xfrm>
                <a:prstGeom prst="rect">
                  <a:avLst/>
                </a:prstGeom>
              </p:spPr>
            </p:pic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BE462530-79D3-D977-E392-1E465CF04195}"/>
                    </a:ext>
                  </a:extLst>
                </p:cNvPr>
                <p:cNvSpPr txBox="1"/>
                <p:nvPr/>
              </p:nvSpPr>
              <p:spPr>
                <a:xfrm>
                  <a:off x="7230846" y="3880015"/>
                  <a:ext cx="56653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ja-JP" sz="105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13</a:t>
                  </a:r>
                  <a:r>
                    <a:rPr kumimoji="1" lang="en-US" altLang="ja-JP" sz="1050" dirty="0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kumimoji="1" lang="en-US" altLang="ja-JP" sz="1050" dirty="0" err="1">
                      <a:solidFill>
                        <a:schemeClr val="accent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μs</a:t>
                  </a:r>
                  <a:endParaRPr kumimoji="1" lang="ja-JP" altLang="en-US" sz="105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6FEA97F0-216A-387D-608B-C8196E9FCC7B}"/>
                  </a:ext>
                </a:extLst>
              </p:cNvPr>
              <p:cNvSpPr txBox="1"/>
              <p:nvPr/>
            </p:nvSpPr>
            <p:spPr>
              <a:xfrm>
                <a:off x="1229237" y="6247406"/>
                <a:ext cx="95774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[</a:t>
                </a:r>
                <a:r>
                  <a:rPr kumimoji="1" lang="en-US" altLang="ja-JP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r>
                  <a:rPr kumimoji="1" lang="en-US" altLang="ja-JP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  <a:endParaRPr kumimoji="1" lang="ja-JP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C82491C2-66C1-327E-3B78-5E1EF8F62A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130" y="573238"/>
                <a:ext cx="792000" cy="0"/>
              </a:xfrm>
              <a:prstGeom prst="straightConnector1">
                <a:avLst/>
              </a:prstGeom>
              <a:ln w="25400"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E328ED6F-A308-22C4-E43F-1301CBB18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1576" y="574788"/>
                <a:ext cx="360000" cy="0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20873A9F-2D35-805B-982F-847AA6798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1576" y="573238"/>
                <a:ext cx="432000" cy="0"/>
              </a:xfrm>
              <a:prstGeom prst="straightConnector1">
                <a:avLst/>
              </a:prstGeom>
              <a:ln w="25400">
                <a:solidFill>
                  <a:schemeClr val="accent5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9EEE47CC-571D-4795-B0F3-791871A37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72628" y="573238"/>
                <a:ext cx="252000" cy="0"/>
              </a:xfrm>
              <a:prstGeom prst="straightConnector1">
                <a:avLst/>
              </a:prstGeom>
              <a:ln w="25400">
                <a:solidFill>
                  <a:schemeClr val="accent3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9E0241B1-871D-E38B-42F0-945150337216}"/>
                  </a:ext>
                </a:extLst>
              </p:cNvPr>
              <p:cNvSpPr txBox="1"/>
              <p:nvPr/>
            </p:nvSpPr>
            <p:spPr>
              <a:xfrm>
                <a:off x="617466" y="333595"/>
                <a:ext cx="11289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050" b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kumimoji="1" lang="en-US" altLang="ja-JP" sz="1050" b="1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thin sheet</a:t>
                </a:r>
                <a:endParaRPr kumimoji="1" lang="ja-JP" altLang="en-US" sz="105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9C3DBD4F-0702-047A-5DE0-729A72D6E1C1}"/>
                  </a:ext>
                </a:extLst>
              </p:cNvPr>
              <p:cNvSpPr txBox="1"/>
              <p:nvPr/>
            </p:nvSpPr>
            <p:spPr>
              <a:xfrm>
                <a:off x="1373342" y="199250"/>
                <a:ext cx="6861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05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blobs</a:t>
                </a:r>
                <a:endParaRPr kumimoji="1" lang="ja-JP" altLang="en-US" sz="105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0C3079D6-4933-7B68-88D8-F4CA8FE13528}"/>
                  </a:ext>
                </a:extLst>
              </p:cNvPr>
              <p:cNvSpPr txBox="1"/>
              <p:nvPr/>
            </p:nvSpPr>
            <p:spPr>
              <a:xfrm>
                <a:off x="1810607" y="318354"/>
                <a:ext cx="6861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05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kumimoji="1" lang="en-US" altLang="ja-JP" sz="105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blobs</a:t>
                </a:r>
                <a:endParaRPr kumimoji="1" lang="ja-JP" altLang="en-US" sz="105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5CD69C3C-44A9-D8C4-8287-EE49AA1BC3B2}"/>
                  </a:ext>
                </a:extLst>
              </p:cNvPr>
              <p:cNvSpPr txBox="1"/>
              <p:nvPr/>
            </p:nvSpPr>
            <p:spPr>
              <a:xfrm>
                <a:off x="2073165" y="193140"/>
                <a:ext cx="86086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050" b="1" dirty="0">
                    <a:solidFill>
                      <a:schemeClr val="accent3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reduction</a:t>
                </a:r>
                <a:endParaRPr kumimoji="1" lang="ja-JP" altLang="en-US" sz="1050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直線矢印コネクタ 44">
                <a:extLst>
                  <a:ext uri="{FF2B5EF4-FFF2-40B4-BE49-F238E27FC236}">
                    <a16:creationId xmlns:a16="http://schemas.microsoft.com/office/drawing/2014/main" id="{EB1A62E0-D903-15C9-7141-D389EE061C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6386" y="1297737"/>
                <a:ext cx="472062" cy="674289"/>
              </a:xfrm>
              <a:prstGeom prst="straightConnector1">
                <a:avLst/>
              </a:prstGeom>
              <a:ln w="25400">
                <a:solidFill>
                  <a:schemeClr val="accent2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左中かっこ 45">
                <a:extLst>
                  <a:ext uri="{FF2B5EF4-FFF2-40B4-BE49-F238E27FC236}">
                    <a16:creationId xmlns:a16="http://schemas.microsoft.com/office/drawing/2014/main" id="{B4FE842A-6366-C962-883E-D2A0E595BBE2}"/>
                  </a:ext>
                </a:extLst>
              </p:cNvPr>
              <p:cNvSpPr/>
              <p:nvPr/>
            </p:nvSpPr>
            <p:spPr>
              <a:xfrm rot="16200000" flipH="1" flipV="1">
                <a:off x="7653680" y="-2189846"/>
                <a:ext cx="261610" cy="5148000"/>
              </a:xfrm>
              <a:prstGeom prst="leftBrace">
                <a:avLst>
                  <a:gd name="adj1" fmla="val 27607"/>
                  <a:gd name="adj2" fmla="val 50000"/>
                </a:avLst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820C9B57-374F-1733-B639-C4B52D3DE9F2}"/>
                  </a:ext>
                </a:extLst>
              </p:cNvPr>
              <p:cNvSpPr txBox="1"/>
              <p:nvPr/>
            </p:nvSpPr>
            <p:spPr>
              <a:xfrm>
                <a:off x="7864418" y="128436"/>
                <a:ext cx="6861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05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 blobs</a:t>
                </a:r>
                <a:endParaRPr kumimoji="1" lang="ja-JP" altLang="en-US" sz="105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左中かっこ 47">
                <a:extLst>
                  <a:ext uri="{FF2B5EF4-FFF2-40B4-BE49-F238E27FC236}">
                    <a16:creationId xmlns:a16="http://schemas.microsoft.com/office/drawing/2014/main" id="{9BA89119-FB71-94F7-C146-6E9FE93FE0ED}"/>
                  </a:ext>
                </a:extLst>
              </p:cNvPr>
              <p:cNvSpPr/>
              <p:nvPr/>
            </p:nvSpPr>
            <p:spPr>
              <a:xfrm rot="16200000" flipH="1" flipV="1">
                <a:off x="6744510" y="62707"/>
                <a:ext cx="261610" cy="6984000"/>
              </a:xfrm>
              <a:prstGeom prst="leftBrace">
                <a:avLst>
                  <a:gd name="adj1" fmla="val 27607"/>
                  <a:gd name="adj2" fmla="val 50000"/>
                </a:avLst>
              </a:prstGeom>
              <a:ln w="15875">
                <a:solidFill>
                  <a:schemeClr val="accent5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E4E9FBFD-D0A7-0E36-03F8-2994D721CCEA}"/>
                  </a:ext>
                </a:extLst>
              </p:cNvPr>
              <p:cNvSpPr txBox="1"/>
              <p:nvPr/>
            </p:nvSpPr>
            <p:spPr>
              <a:xfrm>
                <a:off x="6932954" y="3306709"/>
                <a:ext cx="6861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05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kumimoji="1" lang="en-US" altLang="ja-JP" sz="1050" b="1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blobs</a:t>
                </a:r>
                <a:endParaRPr kumimoji="1" lang="ja-JP" altLang="en-US" sz="105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D5A86661-6CF9-FCB4-ABC3-633DC033AE79}"/>
                </a:ext>
              </a:extLst>
            </p:cNvPr>
            <p:cNvSpPr txBox="1"/>
            <p:nvPr/>
          </p:nvSpPr>
          <p:spPr bwMode="black">
            <a:xfrm>
              <a:off x="10337" y="153024"/>
              <a:ext cx="711894" cy="192242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(a)</a:t>
              </a:r>
              <a:endParaRPr kumimoji="1" lang="ja-JP" altLang="en-US" sz="2000" dirty="0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E4181B8E-23BC-C013-F275-DB30B036743A}"/>
                </a:ext>
              </a:extLst>
            </p:cNvPr>
            <p:cNvSpPr txBox="1"/>
            <p:nvPr/>
          </p:nvSpPr>
          <p:spPr bwMode="black">
            <a:xfrm>
              <a:off x="3019852" y="144905"/>
              <a:ext cx="711894" cy="192242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(b)</a:t>
              </a:r>
              <a:endParaRPr kumimoji="1" lang="ja-JP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12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6C01CB-FC9B-DA89-9655-506B5908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FF5F8BC-3BD7-2190-170F-8246E0B7F7D8}"/>
              </a:ext>
            </a:extLst>
          </p:cNvPr>
          <p:cNvGrpSpPr/>
          <p:nvPr/>
        </p:nvGrpSpPr>
        <p:grpSpPr>
          <a:xfrm>
            <a:off x="2797792" y="-210312"/>
            <a:ext cx="9307772" cy="7225261"/>
            <a:chOff x="2797792" y="-210312"/>
            <a:chExt cx="9307772" cy="7225261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B5E508F-A56B-8362-221B-2B0502A56871}"/>
                </a:ext>
              </a:extLst>
            </p:cNvPr>
            <p:cNvSpPr/>
            <p:nvPr/>
          </p:nvSpPr>
          <p:spPr>
            <a:xfrm>
              <a:off x="2797792" y="-210312"/>
              <a:ext cx="9307772" cy="7225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272C1898-A365-3770-10FB-BBE367A6E23C}"/>
                </a:ext>
              </a:extLst>
            </p:cNvPr>
            <p:cNvGrpSpPr/>
            <p:nvPr/>
          </p:nvGrpSpPr>
          <p:grpSpPr>
            <a:xfrm>
              <a:off x="3122641" y="337017"/>
              <a:ext cx="8180861" cy="2936806"/>
              <a:chOff x="2835409" y="286291"/>
              <a:chExt cx="8180861" cy="2936806"/>
            </a:xfrm>
          </p:grpSpPr>
          <p:pic>
            <p:nvPicPr>
              <p:cNvPr id="16" name="図 15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41A0901-2167-043E-8C1C-8875746E56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6052"/>
              <a:stretch/>
            </p:blipFill>
            <p:spPr>
              <a:xfrm>
                <a:off x="2835409" y="523097"/>
                <a:ext cx="1918697" cy="2700000"/>
              </a:xfrm>
              <a:prstGeom prst="rect">
                <a:avLst/>
              </a:prstGeom>
            </p:spPr>
          </p:pic>
          <p:pic>
            <p:nvPicPr>
              <p:cNvPr id="17" name="図 16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BC3ADAC-6EAF-07CB-1E26-91C50594C5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885" t="7016" r="26101" b="56043"/>
              <a:stretch/>
            </p:blipFill>
            <p:spPr>
              <a:xfrm>
                <a:off x="4748508" y="513185"/>
                <a:ext cx="1792329" cy="2700000"/>
              </a:xfrm>
              <a:prstGeom prst="rect">
                <a:avLst/>
              </a:prstGeom>
            </p:spPr>
          </p:pic>
          <p:pic>
            <p:nvPicPr>
              <p:cNvPr id="18" name="図 17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9D9285A-58F2-C167-34E7-F4B2B9840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97" t="6970" r="9946" b="56139"/>
              <a:stretch/>
            </p:blipFill>
            <p:spPr>
              <a:xfrm>
                <a:off x="6532580" y="513185"/>
                <a:ext cx="1786868" cy="2700000"/>
              </a:xfrm>
              <a:prstGeom prst="rect">
                <a:avLst/>
              </a:prstGeom>
            </p:spPr>
          </p:pic>
          <p:pic>
            <p:nvPicPr>
              <p:cNvPr id="19" name="図 18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08E8847-B604-DB48-616C-AF55E7D38F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58" t="54554" r="74985" b="8555"/>
              <a:stretch/>
            </p:blipFill>
            <p:spPr>
              <a:xfrm>
                <a:off x="8344225" y="523097"/>
                <a:ext cx="1786868" cy="2700000"/>
              </a:xfrm>
              <a:prstGeom prst="rect">
                <a:avLst/>
              </a:prstGeom>
            </p:spPr>
          </p:pic>
          <p:pic>
            <p:nvPicPr>
              <p:cNvPr id="20" name="図 19" descr="カレンダー&#10;&#10;自動的に生成された説明">
                <a:extLst>
                  <a:ext uri="{FF2B5EF4-FFF2-40B4-BE49-F238E27FC236}">
                    <a16:creationId xmlns:a16="http://schemas.microsoft.com/office/drawing/2014/main" id="{FC7BF12D-7023-6AA2-2EDE-53D29CB369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10188465" y="480585"/>
                <a:ext cx="827805" cy="2656987"/>
              </a:xfrm>
              <a:prstGeom prst="rect">
                <a:avLst/>
              </a:prstGeom>
            </p:spPr>
          </p:pic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BBEAD12-47AA-8702-FB4F-FA01C901572D}"/>
                  </a:ext>
                </a:extLst>
              </p:cNvPr>
              <p:cNvSpPr txBox="1"/>
              <p:nvPr/>
            </p:nvSpPr>
            <p:spPr>
              <a:xfrm>
                <a:off x="3681322" y="297499"/>
                <a:ext cx="56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 </a:t>
                </a:r>
                <a:r>
                  <a:rPr kumimoji="1" lang="en-US" altLang="ja-JP" sz="1200" dirty="0" err="1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A4CBC092-464C-FF77-08C4-10F96F00C43F}"/>
                  </a:ext>
                </a:extLst>
              </p:cNvPr>
              <p:cNvSpPr txBox="1"/>
              <p:nvPr/>
            </p:nvSpPr>
            <p:spPr>
              <a:xfrm>
                <a:off x="5420354" y="286291"/>
                <a:ext cx="56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r>
                  <a:rPr kumimoji="1" lang="en-US" altLang="ja-JP" sz="12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1200" dirty="0" err="1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6275E082-F3EC-D9F3-336D-3584E454197E}"/>
                  </a:ext>
                </a:extLst>
              </p:cNvPr>
              <p:cNvSpPr txBox="1"/>
              <p:nvPr/>
            </p:nvSpPr>
            <p:spPr>
              <a:xfrm>
                <a:off x="7257079" y="297499"/>
                <a:ext cx="56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 </a:t>
                </a:r>
                <a:r>
                  <a:rPr kumimoji="1" lang="en-US" altLang="ja-JP" sz="1200" dirty="0" err="1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8BD5C67A-F540-65E3-B7C8-FBC6B3A90234}"/>
                  </a:ext>
                </a:extLst>
              </p:cNvPr>
              <p:cNvSpPr txBox="1"/>
              <p:nvPr/>
            </p:nvSpPr>
            <p:spPr>
              <a:xfrm>
                <a:off x="9045073" y="297500"/>
                <a:ext cx="56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  <a:r>
                  <a:rPr kumimoji="1" lang="en-US" altLang="ja-JP" sz="12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1200" dirty="0" err="1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09C87131-771E-8D3D-417A-70240A237CC6}"/>
                </a:ext>
              </a:extLst>
            </p:cNvPr>
            <p:cNvGrpSpPr/>
            <p:nvPr/>
          </p:nvGrpSpPr>
          <p:grpSpPr>
            <a:xfrm>
              <a:off x="2938219" y="3819902"/>
              <a:ext cx="9046361" cy="3077095"/>
              <a:chOff x="2854850" y="3870076"/>
              <a:chExt cx="9046361" cy="3077095"/>
            </a:xfrm>
          </p:grpSpPr>
          <p:pic>
            <p:nvPicPr>
              <p:cNvPr id="26" name="図 25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05559D8-FCD5-6979-A853-0D9F6F5B94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59" t="54391" r="58528" b="6593"/>
              <a:stretch/>
            </p:blipFill>
            <p:spPr>
              <a:xfrm>
                <a:off x="2854850" y="4103171"/>
                <a:ext cx="1910954" cy="2844000"/>
              </a:xfrm>
              <a:prstGeom prst="rect">
                <a:avLst/>
              </a:prstGeom>
            </p:spPr>
          </p:pic>
          <p:pic>
            <p:nvPicPr>
              <p:cNvPr id="27" name="図 26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D44A1A1-11FD-A114-A9A8-3F6148E2D0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116" t="54554" r="9926" b="8555"/>
              <a:stretch/>
            </p:blipFill>
            <p:spPr>
              <a:xfrm>
                <a:off x="8324347" y="4117258"/>
                <a:ext cx="1786868" cy="2700000"/>
              </a:xfrm>
              <a:prstGeom prst="rect">
                <a:avLst/>
              </a:prstGeom>
            </p:spPr>
          </p:pic>
          <p:pic>
            <p:nvPicPr>
              <p:cNvPr id="28" name="図 27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1D386B3F-B4E0-B205-7159-0F01DD843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633" t="54369" r="42409" b="8740"/>
              <a:stretch/>
            </p:blipFill>
            <p:spPr>
              <a:xfrm>
                <a:off x="4726162" y="4103171"/>
                <a:ext cx="1786867" cy="2700000"/>
              </a:xfrm>
              <a:prstGeom prst="rect">
                <a:avLst/>
              </a:prstGeom>
            </p:spPr>
          </p:pic>
          <p:pic>
            <p:nvPicPr>
              <p:cNvPr id="29" name="図 28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81710BA-3831-D9DC-1016-4A00A5B40C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21" t="7086" r="58713" b="56045"/>
              <a:stretch/>
            </p:blipFill>
            <p:spPr>
              <a:xfrm>
                <a:off x="10098396" y="4103171"/>
                <a:ext cx="1802815" cy="2700000"/>
              </a:xfrm>
              <a:prstGeom prst="rect">
                <a:avLst/>
              </a:prstGeom>
            </p:spPr>
          </p:pic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4A254553-E08F-2CBC-216F-E4CBF4E3D73D}"/>
                  </a:ext>
                </a:extLst>
              </p:cNvPr>
              <p:cNvSpPr txBox="1"/>
              <p:nvPr/>
            </p:nvSpPr>
            <p:spPr>
              <a:xfrm>
                <a:off x="3660957" y="3878035"/>
                <a:ext cx="56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  <a:r>
                  <a:rPr kumimoji="1" lang="en-US" altLang="ja-JP" sz="12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1200" dirty="0" err="1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2EE8D654-6834-22B4-6333-7AA429AD38B7}"/>
                  </a:ext>
                </a:extLst>
              </p:cNvPr>
              <p:cNvSpPr txBox="1"/>
              <p:nvPr/>
            </p:nvSpPr>
            <p:spPr>
              <a:xfrm>
                <a:off x="5419336" y="3878035"/>
                <a:ext cx="56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  <a:r>
                  <a:rPr kumimoji="1" lang="en-US" altLang="ja-JP" sz="12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1200" dirty="0" err="1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2A1D9C9D-BCAA-A10B-A97E-C2E8E1928376}"/>
                  </a:ext>
                </a:extLst>
              </p:cNvPr>
              <p:cNvSpPr txBox="1"/>
              <p:nvPr/>
            </p:nvSpPr>
            <p:spPr>
              <a:xfrm>
                <a:off x="9012539" y="3878035"/>
                <a:ext cx="56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14</a:t>
                </a:r>
                <a:r>
                  <a:rPr kumimoji="1" lang="en-US" altLang="ja-JP" sz="12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1200" dirty="0" err="1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C35E33C-AC4C-AAC2-1140-C97798EE9019}"/>
                  </a:ext>
                </a:extLst>
              </p:cNvPr>
              <p:cNvSpPr txBox="1"/>
              <p:nvPr/>
            </p:nvSpPr>
            <p:spPr>
              <a:xfrm>
                <a:off x="10794232" y="3870076"/>
                <a:ext cx="56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  <a:r>
                  <a:rPr kumimoji="1" lang="en-US" altLang="ja-JP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4" name="図 33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F24E600-D276-FBEA-AEF5-AF10BA5D90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819" t="54332" r="26077" b="8919"/>
              <a:stretch/>
            </p:blipFill>
            <p:spPr>
              <a:xfrm>
                <a:off x="6513029" y="4103171"/>
                <a:ext cx="1814198" cy="2700000"/>
              </a:xfrm>
              <a:prstGeom prst="rect">
                <a:avLst/>
              </a:prstGeom>
            </p:spPr>
          </p:pic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BE462530-79D3-D977-E392-1E465CF04195}"/>
                  </a:ext>
                </a:extLst>
              </p:cNvPr>
              <p:cNvSpPr txBox="1"/>
              <p:nvPr/>
            </p:nvSpPr>
            <p:spPr>
              <a:xfrm>
                <a:off x="7230846" y="3880015"/>
                <a:ext cx="5665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2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13</a:t>
                </a:r>
                <a:r>
                  <a:rPr kumimoji="1" lang="en-US" altLang="ja-JP" sz="1200" dirty="0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1200" dirty="0" err="1">
                    <a:solidFill>
                      <a:schemeClr val="accent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" name="左中かっこ 45">
              <a:extLst>
                <a:ext uri="{FF2B5EF4-FFF2-40B4-BE49-F238E27FC236}">
                  <a16:creationId xmlns:a16="http://schemas.microsoft.com/office/drawing/2014/main" id="{B4FE842A-6366-C962-883E-D2A0E595BBE2}"/>
                </a:ext>
              </a:extLst>
            </p:cNvPr>
            <p:cNvSpPr/>
            <p:nvPr/>
          </p:nvSpPr>
          <p:spPr>
            <a:xfrm rot="16200000" flipH="1" flipV="1">
              <a:off x="7662510" y="-2353192"/>
              <a:ext cx="261610" cy="5148000"/>
            </a:xfrm>
            <a:prstGeom prst="leftBrace">
              <a:avLst>
                <a:gd name="adj1" fmla="val 27607"/>
                <a:gd name="adj2" fmla="val 50000"/>
              </a:avLst>
            </a:prstGeom>
            <a:ln w="158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820C9B57-374F-1733-B639-C4B52D3DE9F2}"/>
                </a:ext>
              </a:extLst>
            </p:cNvPr>
            <p:cNvSpPr txBox="1"/>
            <p:nvPr/>
          </p:nvSpPr>
          <p:spPr>
            <a:xfrm>
              <a:off x="7461400" y="-152968"/>
              <a:ext cx="8779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blobs</a:t>
              </a:r>
              <a:endParaRPr kumimoji="1" lang="ja-JP" altLang="en-US" sz="1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左中かっこ 47">
              <a:extLst>
                <a:ext uri="{FF2B5EF4-FFF2-40B4-BE49-F238E27FC236}">
                  <a16:creationId xmlns:a16="http://schemas.microsoft.com/office/drawing/2014/main" id="{9BA89119-FB71-94F7-C146-6E9FE93FE0ED}"/>
                </a:ext>
              </a:extLst>
            </p:cNvPr>
            <p:cNvSpPr/>
            <p:nvPr/>
          </p:nvSpPr>
          <p:spPr>
            <a:xfrm rot="16200000" flipH="1" flipV="1">
              <a:off x="6622516" y="230164"/>
              <a:ext cx="261610" cy="6984000"/>
            </a:xfrm>
            <a:prstGeom prst="leftBrace">
              <a:avLst>
                <a:gd name="adj1" fmla="val 27607"/>
                <a:gd name="adj2" fmla="val 50000"/>
              </a:avLst>
            </a:prstGeom>
            <a:ln w="15875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E4E9FBFD-D0A7-0E36-03F8-2994D721CCEA}"/>
                </a:ext>
              </a:extLst>
            </p:cNvPr>
            <p:cNvSpPr txBox="1"/>
            <p:nvPr/>
          </p:nvSpPr>
          <p:spPr>
            <a:xfrm>
              <a:off x="6733434" y="3348505"/>
              <a:ext cx="1029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2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kumimoji="1" lang="en-US" altLang="ja-JP" sz="12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1" lang="en-US" altLang="ja-JP" sz="14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blobs</a:t>
              </a:r>
              <a:endParaRPr kumimoji="1" lang="ja-JP" altLang="en-US" sz="12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486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1F61C-7DCD-E550-5991-5598FCED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2.1</a:t>
            </a:r>
            <a:r>
              <a:rPr lang="ja-JP" altLang="en-US" dirty="0"/>
              <a:t>　</a:t>
            </a:r>
            <a:r>
              <a:rPr lang="en-US" altLang="ja-JP" dirty="0"/>
              <a:t>TS-6</a:t>
            </a:r>
            <a:r>
              <a:rPr lang="ja-JP" altLang="en-US" dirty="0"/>
              <a:t>断面図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3D2BCE-BAD0-BCD0-0BFF-794CD3857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58" y="554806"/>
            <a:ext cx="5518484" cy="26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2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6C01CB-FC9B-DA89-9655-506B5908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BD49469-C9D0-694B-8AB3-1F0E714568EF}"/>
              </a:ext>
            </a:extLst>
          </p:cNvPr>
          <p:cNvGrpSpPr/>
          <p:nvPr/>
        </p:nvGrpSpPr>
        <p:grpSpPr>
          <a:xfrm>
            <a:off x="22998" y="128436"/>
            <a:ext cx="3291702" cy="6500964"/>
            <a:chOff x="22998" y="128436"/>
            <a:chExt cx="3291702" cy="6500964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B5E508F-A56B-8362-221B-2B0502A56871}"/>
                </a:ext>
              </a:extLst>
            </p:cNvPr>
            <p:cNvSpPr/>
            <p:nvPr/>
          </p:nvSpPr>
          <p:spPr>
            <a:xfrm>
              <a:off x="22998" y="128436"/>
              <a:ext cx="3291702" cy="6500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45DA112A-61DB-3B5F-4D68-C13FFC74DE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5360" y="584727"/>
              <a:ext cx="2987281" cy="5900737"/>
              <a:chOff x="1001232" y="838200"/>
              <a:chExt cx="2987281" cy="5900737"/>
            </a:xfrm>
          </p:grpSpPr>
          <p:pic>
            <p:nvPicPr>
              <p:cNvPr id="6" name="図 5" descr="グラフ&#10;&#10;自動的に生成された説明">
                <a:extLst>
                  <a:ext uri="{FF2B5EF4-FFF2-40B4-BE49-F238E27FC236}">
                    <a16:creationId xmlns:a16="http://schemas.microsoft.com/office/drawing/2014/main" id="{AC5F4C8E-A2CA-F383-8A5A-06C91D3E06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042" b="4444"/>
              <a:stretch/>
            </p:blipFill>
            <p:spPr>
              <a:xfrm>
                <a:off x="1020217" y="5400675"/>
                <a:ext cx="2968296" cy="1338262"/>
              </a:xfrm>
              <a:prstGeom prst="rect">
                <a:avLst/>
              </a:prstGeom>
            </p:spPr>
          </p:pic>
          <p:pic>
            <p:nvPicPr>
              <p:cNvPr id="7" name="図 6" descr="グラフ&#10;&#10;自動的に生成された説明">
                <a:extLst>
                  <a:ext uri="{FF2B5EF4-FFF2-40B4-BE49-F238E27FC236}">
                    <a16:creationId xmlns:a16="http://schemas.microsoft.com/office/drawing/2014/main" id="{24D427B0-1D56-D6DB-1444-CD3307DF9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8403" b="27847"/>
              <a:stretch/>
            </p:blipFill>
            <p:spPr>
              <a:xfrm>
                <a:off x="1020217" y="4457700"/>
                <a:ext cx="2968296" cy="942975"/>
              </a:xfrm>
              <a:prstGeom prst="rect">
                <a:avLst/>
              </a:prstGeom>
            </p:spPr>
          </p:pic>
          <p:pic>
            <p:nvPicPr>
              <p:cNvPr id="8" name="図 7" descr="グラフ&#10;&#10;自動的に生成された説明">
                <a:extLst>
                  <a:ext uri="{FF2B5EF4-FFF2-40B4-BE49-F238E27FC236}">
                    <a16:creationId xmlns:a16="http://schemas.microsoft.com/office/drawing/2014/main" id="{4C2C221A-81C2-B295-7698-2520BB2197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736" b="44375"/>
              <a:stretch/>
            </p:blipFill>
            <p:spPr>
              <a:xfrm>
                <a:off x="1020217" y="3500436"/>
                <a:ext cx="2968296" cy="952501"/>
              </a:xfrm>
              <a:prstGeom prst="rect">
                <a:avLst/>
              </a:prstGeom>
            </p:spPr>
          </p:pic>
          <p:pic>
            <p:nvPicPr>
              <p:cNvPr id="9" name="図 8" descr="グラフ&#10;&#10;自動的に生成された説明">
                <a:extLst>
                  <a:ext uri="{FF2B5EF4-FFF2-40B4-BE49-F238E27FC236}">
                    <a16:creationId xmlns:a16="http://schemas.microsoft.com/office/drawing/2014/main" id="{D58E9996-EE3C-869C-8005-D529E58201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514" b="61458"/>
              <a:stretch/>
            </p:blipFill>
            <p:spPr>
              <a:xfrm>
                <a:off x="1020217" y="2547936"/>
                <a:ext cx="2968296" cy="962025"/>
              </a:xfrm>
              <a:prstGeom prst="rect">
                <a:avLst/>
              </a:prstGeom>
            </p:spPr>
          </p:pic>
          <p:pic>
            <p:nvPicPr>
              <p:cNvPr id="10" name="図 9" descr="グラフ&#10;&#10;自動的に生成された説明">
                <a:extLst>
                  <a:ext uri="{FF2B5EF4-FFF2-40B4-BE49-F238E27FC236}">
                    <a16:creationId xmlns:a16="http://schemas.microsoft.com/office/drawing/2014/main" id="{FCB94102-DC50-D3EE-C65D-8AAB509E41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50" r="88804" b="78820"/>
              <a:stretch/>
            </p:blipFill>
            <p:spPr>
              <a:xfrm>
                <a:off x="1001232" y="1262860"/>
                <a:ext cx="332330" cy="1023938"/>
              </a:xfrm>
              <a:prstGeom prst="rect">
                <a:avLst/>
              </a:prstGeom>
            </p:spPr>
          </p:pic>
          <p:pic>
            <p:nvPicPr>
              <p:cNvPr id="11" name="図 10" descr="ダイアグラム&#10;&#10;低い精度で自動的に生成された説明">
                <a:extLst>
                  <a:ext uri="{FF2B5EF4-FFF2-40B4-BE49-F238E27FC236}">
                    <a16:creationId xmlns:a16="http://schemas.microsoft.com/office/drawing/2014/main" id="{D348BD57-01C8-F485-BC03-8D5915AFE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46" t="6864" b="79442"/>
              <a:stretch/>
            </p:blipFill>
            <p:spPr>
              <a:xfrm>
                <a:off x="1428750" y="838200"/>
                <a:ext cx="2483560" cy="1704973"/>
              </a:xfrm>
              <a:prstGeom prst="rect">
                <a:avLst/>
              </a:prstGeom>
            </p:spPr>
          </p:pic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633E9CD7-5B6E-50CB-79EB-414CD4B70C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6975" y="915198"/>
                <a:ext cx="0" cy="5364000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765F81CB-2336-69C7-0D5B-D5FD16F69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8500" y="915198"/>
                <a:ext cx="0" cy="5364000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F36B83DC-6F36-A485-A3C7-735CC191CC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9875" y="915198"/>
                <a:ext cx="0" cy="5364000"/>
              </a:xfrm>
              <a:prstGeom prst="line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6FEA97F0-216A-387D-608B-C8196E9FCC7B}"/>
                </a:ext>
              </a:extLst>
            </p:cNvPr>
            <p:cNvSpPr txBox="1"/>
            <p:nvPr/>
          </p:nvSpPr>
          <p:spPr>
            <a:xfrm>
              <a:off x="1229237" y="6247406"/>
              <a:ext cx="9577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>
                  <a:latin typeface="Arial" panose="020B0604020202020204" pitchFamily="34" charset="0"/>
                  <a:cs typeface="Arial" panose="020B0604020202020204" pitchFamily="34" charset="0"/>
                </a:rPr>
                <a:t>Time [</a:t>
              </a:r>
              <a:r>
                <a:rPr kumimoji="1" lang="en-US" altLang="ja-JP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μs</a:t>
              </a:r>
              <a:r>
                <a:rPr kumimoji="1" lang="en-US" altLang="ja-JP" sz="1200" dirty="0"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kumimoji="1" lang="ja-JP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C82491C2-66C1-327E-3B78-5E1EF8F62A56}"/>
                </a:ext>
              </a:extLst>
            </p:cNvPr>
            <p:cNvCxnSpPr>
              <a:cxnSpLocks/>
            </p:cNvCxnSpPr>
            <p:nvPr/>
          </p:nvCxnSpPr>
          <p:spPr>
            <a:xfrm>
              <a:off x="795130" y="573238"/>
              <a:ext cx="792000" cy="0"/>
            </a:xfrm>
            <a:prstGeom prst="straightConnector1">
              <a:avLst/>
            </a:prstGeom>
            <a:ln w="254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E328ED6F-A308-22C4-E43F-1301CBB181DC}"/>
                </a:ext>
              </a:extLst>
            </p:cNvPr>
            <p:cNvCxnSpPr>
              <a:cxnSpLocks/>
            </p:cNvCxnSpPr>
            <p:nvPr/>
          </p:nvCxnSpPr>
          <p:spPr>
            <a:xfrm>
              <a:off x="1581576" y="574788"/>
              <a:ext cx="36000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20873A9F-2D35-805B-982F-847AA67983E6}"/>
                </a:ext>
              </a:extLst>
            </p:cNvPr>
            <p:cNvCxnSpPr>
              <a:cxnSpLocks/>
            </p:cNvCxnSpPr>
            <p:nvPr/>
          </p:nvCxnSpPr>
          <p:spPr>
            <a:xfrm>
              <a:off x="1941576" y="573238"/>
              <a:ext cx="432000" cy="0"/>
            </a:xfrm>
            <a:prstGeom prst="straightConnector1">
              <a:avLst/>
            </a:prstGeom>
            <a:ln w="25400">
              <a:solidFill>
                <a:schemeClr val="accent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EE47CC-571D-4795-B0F3-791871A3728A}"/>
                </a:ext>
              </a:extLst>
            </p:cNvPr>
            <p:cNvCxnSpPr>
              <a:cxnSpLocks/>
            </p:cNvCxnSpPr>
            <p:nvPr/>
          </p:nvCxnSpPr>
          <p:spPr>
            <a:xfrm>
              <a:off x="2372628" y="573238"/>
              <a:ext cx="252000" cy="0"/>
            </a:xfrm>
            <a:prstGeom prst="straightConnector1">
              <a:avLst/>
            </a:prstGeom>
            <a:ln w="254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9E0241B1-871D-E38B-42F0-945150337216}"/>
                </a:ext>
              </a:extLst>
            </p:cNvPr>
            <p:cNvSpPr txBox="1"/>
            <p:nvPr/>
          </p:nvSpPr>
          <p:spPr>
            <a:xfrm>
              <a:off x="617466" y="333595"/>
              <a:ext cx="11289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5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US" altLang="ja-JP" sz="105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thin sheet</a:t>
              </a:r>
              <a:endParaRPr kumimoji="1" lang="ja-JP" altLang="en-US" sz="105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:a16="http://schemas.microsoft.com/office/drawing/2014/main" id="{9C3DBD4F-0702-047A-5DE0-729A72D6E1C1}"/>
                </a:ext>
              </a:extLst>
            </p:cNvPr>
            <p:cNvSpPr txBox="1"/>
            <p:nvPr/>
          </p:nvSpPr>
          <p:spPr>
            <a:xfrm>
              <a:off x="1373342" y="199250"/>
              <a:ext cx="6861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5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blobs</a:t>
              </a:r>
              <a:endParaRPr kumimoji="1" lang="ja-JP" altLang="en-US" sz="105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0C3079D6-4933-7B68-88D8-F4CA8FE13528}"/>
                </a:ext>
              </a:extLst>
            </p:cNvPr>
            <p:cNvSpPr txBox="1"/>
            <p:nvPr/>
          </p:nvSpPr>
          <p:spPr>
            <a:xfrm>
              <a:off x="1810607" y="318354"/>
              <a:ext cx="6861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5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kumimoji="1" lang="en-US" altLang="ja-JP" sz="105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blobs</a:t>
              </a:r>
              <a:endParaRPr kumimoji="1" lang="ja-JP" altLang="en-US" sz="105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5CD69C3C-44A9-D8C4-8287-EE49AA1BC3B2}"/>
                </a:ext>
              </a:extLst>
            </p:cNvPr>
            <p:cNvSpPr txBox="1"/>
            <p:nvPr/>
          </p:nvSpPr>
          <p:spPr>
            <a:xfrm>
              <a:off x="2073165" y="193140"/>
              <a:ext cx="86086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050" b="1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reduction</a:t>
              </a:r>
              <a:endParaRPr kumimoji="1" lang="ja-JP" altLang="en-US" sz="105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EB1A62E0-D903-15C9-7141-D389EE061C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6386" y="1297737"/>
              <a:ext cx="472062" cy="674289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729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B721D7-1263-DAA5-2F90-0E23A7CE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49CB2D12-F804-DC0D-3F13-F9A65DEC91A5}"/>
              </a:ext>
            </a:extLst>
          </p:cNvPr>
          <p:cNvGrpSpPr/>
          <p:nvPr/>
        </p:nvGrpSpPr>
        <p:grpSpPr>
          <a:xfrm>
            <a:off x="-1324309" y="819613"/>
            <a:ext cx="11468434" cy="3674294"/>
            <a:chOff x="-1324309" y="819613"/>
            <a:chExt cx="11468434" cy="3674294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C94A5CC-5880-234D-E6A1-1F506728502C}"/>
                </a:ext>
              </a:extLst>
            </p:cNvPr>
            <p:cNvSpPr/>
            <p:nvPr/>
          </p:nvSpPr>
          <p:spPr>
            <a:xfrm>
              <a:off x="-1324309" y="828675"/>
              <a:ext cx="11468434" cy="3655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DCB9D7E9-F98C-8BA7-D48A-277C62545788}"/>
                </a:ext>
              </a:extLst>
            </p:cNvPr>
            <p:cNvGrpSpPr/>
            <p:nvPr/>
          </p:nvGrpSpPr>
          <p:grpSpPr>
            <a:xfrm>
              <a:off x="-1324309" y="1133475"/>
              <a:ext cx="3956648" cy="3356616"/>
              <a:chOff x="-1324309" y="1133475"/>
              <a:chExt cx="3956648" cy="3356616"/>
            </a:xfrm>
          </p:grpSpPr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05196953-207C-873B-BAEC-F84284B99179}"/>
                  </a:ext>
                </a:extLst>
              </p:cNvPr>
              <p:cNvSpPr/>
              <p:nvPr/>
            </p:nvSpPr>
            <p:spPr>
              <a:xfrm>
                <a:off x="-1324309" y="1133475"/>
                <a:ext cx="3767255" cy="33470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5" name="図 4" descr="グラフ, ヒストグラム&#10;&#10;自動的に生成された説明">
                <a:extLst>
                  <a:ext uri="{FF2B5EF4-FFF2-40B4-BE49-F238E27FC236}">
                    <a16:creationId xmlns:a16="http://schemas.microsoft.com/office/drawing/2014/main" id="{78EF3431-DA92-461C-FD0E-5693EFEECD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58"/>
              <a:stretch/>
            </p:blipFill>
            <p:spPr>
              <a:xfrm>
                <a:off x="-1324309" y="1143000"/>
                <a:ext cx="3956648" cy="3223266"/>
              </a:xfrm>
              <a:prstGeom prst="rect">
                <a:avLst/>
              </a:prstGeom>
            </p:spPr>
          </p:pic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14834219-8D27-01D2-CF2C-56257BE7074A}"/>
                  </a:ext>
                </a:extLst>
              </p:cNvPr>
              <p:cNvSpPr txBox="1"/>
              <p:nvPr/>
            </p:nvSpPr>
            <p:spPr bwMode="black">
              <a:xfrm>
                <a:off x="174889" y="4242441"/>
                <a:ext cx="1196711" cy="247650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l"/>
                <a:r>
                  <a:rPr kumimoji="1" lang="en-US" altLang="ja-JP" sz="1100" dirty="0"/>
                  <a:t>t= [</a:t>
                </a:r>
                <a:r>
                  <a:rPr kumimoji="1" lang="en-US" altLang="ja-JP" sz="1100" dirty="0" err="1"/>
                  <a:t>μs</a:t>
                </a:r>
                <a:r>
                  <a:rPr kumimoji="1" lang="en-US" altLang="ja-JP" sz="1100" dirty="0"/>
                  <a:t>]</a:t>
                </a:r>
                <a:endParaRPr kumimoji="1" lang="ja-JP" altLang="en-US" sz="1100" dirty="0"/>
              </a:p>
            </p:txBody>
          </p:sp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BE876927-4DEF-0154-6292-B8C439D141C8}"/>
                </a:ext>
              </a:extLst>
            </p:cNvPr>
            <p:cNvGrpSpPr/>
            <p:nvPr/>
          </p:nvGrpSpPr>
          <p:grpSpPr>
            <a:xfrm>
              <a:off x="2442946" y="1127766"/>
              <a:ext cx="3956400" cy="3356616"/>
              <a:chOff x="2442946" y="1127766"/>
              <a:chExt cx="3956400" cy="3356616"/>
            </a:xfrm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DDC375DB-9F27-F4D1-8AC1-E44763732923}"/>
                  </a:ext>
                </a:extLst>
              </p:cNvPr>
              <p:cNvSpPr/>
              <p:nvPr/>
            </p:nvSpPr>
            <p:spPr>
              <a:xfrm>
                <a:off x="2595346" y="1127766"/>
                <a:ext cx="3767255" cy="33470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" name="図 3" descr="グラフ&#10;&#10;自動的に生成された説明">
                <a:extLst>
                  <a:ext uri="{FF2B5EF4-FFF2-40B4-BE49-F238E27FC236}">
                    <a16:creationId xmlns:a16="http://schemas.microsoft.com/office/drawing/2014/main" id="{545180FD-29B0-34B9-CEBF-3B2264F02D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52"/>
              <a:stretch/>
            </p:blipFill>
            <p:spPr>
              <a:xfrm>
                <a:off x="2442946" y="1170648"/>
                <a:ext cx="3956400" cy="3223266"/>
              </a:xfrm>
              <a:prstGeom prst="rect">
                <a:avLst/>
              </a:prstGeom>
            </p:spPr>
          </p:pic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6702AD6-3F8F-FFE7-1B06-78D8D81D1B50}"/>
                  </a:ext>
                </a:extLst>
              </p:cNvPr>
              <p:cNvSpPr txBox="1"/>
              <p:nvPr/>
            </p:nvSpPr>
            <p:spPr bwMode="black">
              <a:xfrm>
                <a:off x="4094544" y="4236732"/>
                <a:ext cx="1196711" cy="247650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l"/>
                <a:r>
                  <a:rPr kumimoji="1" lang="en-US" altLang="ja-JP" sz="1100" dirty="0"/>
                  <a:t>t= [</a:t>
                </a:r>
                <a:r>
                  <a:rPr kumimoji="1" lang="en-US" altLang="ja-JP" sz="1100" dirty="0" err="1"/>
                  <a:t>μs</a:t>
                </a:r>
                <a:r>
                  <a:rPr kumimoji="1" lang="en-US" altLang="ja-JP" sz="1100" dirty="0"/>
                  <a:t>]</a:t>
                </a:r>
                <a:endParaRPr kumimoji="1" lang="ja-JP" altLang="en-US" sz="1100" dirty="0"/>
              </a:p>
            </p:txBody>
          </p:sp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036F6D17-9D64-0C80-5837-FB4A12FEA131}"/>
                </a:ext>
              </a:extLst>
            </p:cNvPr>
            <p:cNvGrpSpPr/>
            <p:nvPr/>
          </p:nvGrpSpPr>
          <p:grpSpPr>
            <a:xfrm>
              <a:off x="6180677" y="1137291"/>
              <a:ext cx="3956401" cy="3356616"/>
              <a:chOff x="6180677" y="1137291"/>
              <a:chExt cx="3956401" cy="3356616"/>
            </a:xfrm>
          </p:grpSpPr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3024E15A-E5A1-F898-3B82-7065E6785667}"/>
                  </a:ext>
                </a:extLst>
              </p:cNvPr>
              <p:cNvSpPr/>
              <p:nvPr/>
            </p:nvSpPr>
            <p:spPr>
              <a:xfrm>
                <a:off x="6369823" y="1137291"/>
                <a:ext cx="3767255" cy="33470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" name="図 2" descr="グラフ&#10;&#10;自動的に生成された説明">
                <a:extLst>
                  <a:ext uri="{FF2B5EF4-FFF2-40B4-BE49-F238E27FC236}">
                    <a16:creationId xmlns:a16="http://schemas.microsoft.com/office/drawing/2014/main" id="{F3033D55-F3FF-2A3C-06C1-E86B855A61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52"/>
              <a:stretch/>
            </p:blipFill>
            <p:spPr>
              <a:xfrm>
                <a:off x="6180677" y="1178480"/>
                <a:ext cx="3956401" cy="3223266"/>
              </a:xfrm>
              <a:prstGeom prst="rect">
                <a:avLst/>
              </a:prstGeom>
            </p:spPr>
          </p:pic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306B172-171A-01FF-E042-E6EE289BF735}"/>
                  </a:ext>
                </a:extLst>
              </p:cNvPr>
              <p:cNvSpPr txBox="1"/>
              <p:nvPr/>
            </p:nvSpPr>
            <p:spPr bwMode="black">
              <a:xfrm>
                <a:off x="7869021" y="4246257"/>
                <a:ext cx="1196711" cy="247650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l"/>
                <a:r>
                  <a:rPr kumimoji="1" lang="en-US" altLang="ja-JP" sz="1100" dirty="0"/>
                  <a:t>t= [</a:t>
                </a:r>
                <a:r>
                  <a:rPr kumimoji="1" lang="en-US" altLang="ja-JP" sz="1100" dirty="0" err="1"/>
                  <a:t>μs</a:t>
                </a:r>
                <a:r>
                  <a:rPr kumimoji="1" lang="en-US" altLang="ja-JP" sz="1100" dirty="0"/>
                  <a:t>]</a:t>
                </a:r>
                <a:endParaRPr kumimoji="1" lang="ja-JP" altLang="en-US" sz="1100" dirty="0"/>
              </a:p>
            </p:txBody>
          </p:sp>
        </p:grp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D0F2596B-3F58-68CA-53E8-B9556AEA396E}"/>
                </a:ext>
              </a:extLst>
            </p:cNvPr>
            <p:cNvSpPr txBox="1"/>
            <p:nvPr/>
          </p:nvSpPr>
          <p:spPr bwMode="black">
            <a:xfrm>
              <a:off x="-1324309" y="830568"/>
              <a:ext cx="774707" cy="255745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(a)</a:t>
              </a:r>
              <a:endParaRPr kumimoji="1" lang="ja-JP" altLang="en-US" sz="2000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1DC94422-5BFB-B207-FB43-81E88A4668F3}"/>
                </a:ext>
              </a:extLst>
            </p:cNvPr>
            <p:cNvSpPr txBox="1"/>
            <p:nvPr/>
          </p:nvSpPr>
          <p:spPr bwMode="black">
            <a:xfrm>
              <a:off x="2225935" y="830085"/>
              <a:ext cx="774707" cy="255745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(b)</a:t>
              </a:r>
              <a:endParaRPr kumimoji="1" lang="ja-JP" altLang="en-US" sz="20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B17B230-9290-5038-B4B1-762DD21246C3}"/>
                </a:ext>
              </a:extLst>
            </p:cNvPr>
            <p:cNvSpPr txBox="1"/>
            <p:nvPr/>
          </p:nvSpPr>
          <p:spPr bwMode="black">
            <a:xfrm>
              <a:off x="6180677" y="819613"/>
              <a:ext cx="774707" cy="255745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l"/>
              <a:r>
                <a:rPr kumimoji="1" lang="en-US" altLang="ja-JP" sz="2000" dirty="0"/>
                <a:t>(c)</a:t>
              </a:r>
              <a:endParaRPr kumimoji="1" lang="ja-JP" altLang="en-US" sz="2000" dirty="0"/>
            </a:p>
          </p:txBody>
        </p: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485A953B-9011-AA70-DAA9-4E31F851F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71525" y="2858461"/>
              <a:ext cx="302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59C37F9D-E005-A40F-55ED-CA64903857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06985" y="2858461"/>
              <a:ext cx="302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CB6B8E6C-AC63-A121-B8AA-BD56FD672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9259" y="2859422"/>
              <a:ext cx="302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AA29BF61-46A6-89D9-497A-87A5600A7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779015" y="2534611"/>
              <a:ext cx="302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21BBD3C3-4CAE-FEE5-E6FC-DFEB4408E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87935" y="2534611"/>
              <a:ext cx="302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id="{13A83210-C94E-E461-1FE1-4EDE630F06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26310" y="2534611"/>
              <a:ext cx="30240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6705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0B9EE4-D8A1-CE20-DFE0-CEB4EAC3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3A646BB4-35E9-22D1-E942-E49F764584F4}"/>
              </a:ext>
            </a:extLst>
          </p:cNvPr>
          <p:cNvGrpSpPr/>
          <p:nvPr/>
        </p:nvGrpSpPr>
        <p:grpSpPr>
          <a:xfrm>
            <a:off x="0" y="1304925"/>
            <a:ext cx="8318872" cy="4791075"/>
            <a:chOff x="0" y="1304925"/>
            <a:chExt cx="8318872" cy="4791075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60392F8-CED9-0085-E438-3439183B7140}"/>
                </a:ext>
              </a:extLst>
            </p:cNvPr>
            <p:cNvSpPr/>
            <p:nvPr/>
          </p:nvSpPr>
          <p:spPr>
            <a:xfrm>
              <a:off x="0" y="1304925"/>
              <a:ext cx="8318872" cy="4791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06E3133-AB50-1926-2402-9E0267EDF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701" r="30722" b="7527"/>
            <a:stretch/>
          </p:blipFill>
          <p:spPr>
            <a:xfrm>
              <a:off x="0" y="1304925"/>
              <a:ext cx="7915275" cy="4657725"/>
            </a:xfrm>
            <a:prstGeom prst="rect">
              <a:avLst/>
            </a:prstGeom>
          </p:spPr>
        </p:pic>
        <p:pic>
          <p:nvPicPr>
            <p:cNvPr id="4" name="図 3" descr="カレンダー&#10;&#10;自動的に生成された説明">
              <a:extLst>
                <a:ext uri="{FF2B5EF4-FFF2-40B4-BE49-F238E27FC236}">
                  <a16:creationId xmlns:a16="http://schemas.microsoft.com/office/drawing/2014/main" id="{48A68C17-52CD-1249-E4F3-4FD7418BB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28" t="10678" r="8125" b="58755"/>
            <a:stretch/>
          </p:blipFill>
          <p:spPr>
            <a:xfrm>
              <a:off x="7915275" y="2190334"/>
              <a:ext cx="403597" cy="3362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260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4FB4C9-874A-1230-0CC2-DB8C5E5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0ED5D728-63A0-776C-076C-333C8FDE4645}"/>
              </a:ext>
            </a:extLst>
          </p:cNvPr>
          <p:cNvGrpSpPr/>
          <p:nvPr/>
        </p:nvGrpSpPr>
        <p:grpSpPr>
          <a:xfrm>
            <a:off x="0" y="277403"/>
            <a:ext cx="7834202" cy="6580596"/>
            <a:chOff x="0" y="277403"/>
            <a:chExt cx="7834202" cy="6580596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7A29CD62-C648-2B85-A778-65F7309B7358}"/>
                </a:ext>
              </a:extLst>
            </p:cNvPr>
            <p:cNvSpPr/>
            <p:nvPr/>
          </p:nvSpPr>
          <p:spPr>
            <a:xfrm>
              <a:off x="0" y="277403"/>
              <a:ext cx="7824677" cy="6580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 descr="グラフ, 折れ線グラフ&#10;&#10;自動的に生成された説明">
              <a:extLst>
                <a:ext uri="{FF2B5EF4-FFF2-40B4-BE49-F238E27FC236}">
                  <a16:creationId xmlns:a16="http://schemas.microsoft.com/office/drawing/2014/main" id="{9AE0BA76-7B80-F4F9-7B66-C70D3551F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99"/>
            <a:stretch/>
          </p:blipFill>
          <p:spPr>
            <a:xfrm>
              <a:off x="9525" y="3528390"/>
              <a:ext cx="5584159" cy="3329609"/>
            </a:xfrm>
            <a:prstGeom prst="rect">
              <a:avLst/>
            </a:prstGeom>
          </p:spPr>
        </p:pic>
        <p:pic>
          <p:nvPicPr>
            <p:cNvPr id="4" name="図 3" descr="グラフ&#10;&#10;中程度の精度で自動的に生成された説明">
              <a:extLst>
                <a:ext uri="{FF2B5EF4-FFF2-40B4-BE49-F238E27FC236}">
                  <a16:creationId xmlns:a16="http://schemas.microsoft.com/office/drawing/2014/main" id="{B4F0898A-33B7-882B-2986-F017E7995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36"/>
            <a:stretch/>
          </p:blipFill>
          <p:spPr>
            <a:xfrm>
              <a:off x="18970" y="278294"/>
              <a:ext cx="5579761" cy="3250096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D74405-EE4C-1754-B656-7A5D8BE38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028" t="4849" r="7379" b="79098"/>
            <a:stretch/>
          </p:blipFill>
          <p:spPr>
            <a:xfrm>
              <a:off x="5138627" y="361950"/>
              <a:ext cx="2695575" cy="914401"/>
            </a:xfrm>
            <a:prstGeom prst="rect">
              <a:avLst/>
            </a:prstGeom>
          </p:spPr>
        </p:pic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62054F04-EE88-76CC-1BAD-D03279D36C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3650" y="361950"/>
              <a:ext cx="0" cy="271462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2FB4E6D0-E3F2-38F6-F9D0-14A35486E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33650" y="3604589"/>
              <a:ext cx="0" cy="280800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76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39BCD-2F1D-638C-5C0D-25FAC7D2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DCCC5CB-0F3D-8853-A8E2-90AC085E369C}"/>
              </a:ext>
            </a:extLst>
          </p:cNvPr>
          <p:cNvGrpSpPr/>
          <p:nvPr/>
        </p:nvGrpSpPr>
        <p:grpSpPr>
          <a:xfrm>
            <a:off x="1426029" y="261257"/>
            <a:ext cx="5236028" cy="6596743"/>
            <a:chOff x="1426029" y="261257"/>
            <a:chExt cx="5236028" cy="659674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1B52572-D02D-39F2-2A2B-177CCCF35C16}"/>
                </a:ext>
              </a:extLst>
            </p:cNvPr>
            <p:cNvSpPr/>
            <p:nvPr/>
          </p:nvSpPr>
          <p:spPr>
            <a:xfrm>
              <a:off x="1426029" y="261257"/>
              <a:ext cx="5236028" cy="6596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6F04FB6A-B7C0-A816-7735-1238E9F44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915" t="22487" b="18071"/>
            <a:stretch/>
          </p:blipFill>
          <p:spPr>
            <a:xfrm>
              <a:off x="1444464" y="283207"/>
              <a:ext cx="5212481" cy="6574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7284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72AD6D-C08A-C652-FEF5-E75384CD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シート幅計算手法　</a:t>
            </a:r>
            <a:r>
              <a:rPr kumimoji="1" lang="en-US" altLang="ja-JP" dirty="0"/>
              <a:t>z-Br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3285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7D4524-C6DC-58F3-50DF-060D3A34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413:TF 4kV</a:t>
            </a:r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AA76715B-A405-0AEB-9478-42164344ADC6}"/>
              </a:ext>
            </a:extLst>
          </p:cNvPr>
          <p:cNvGrpSpPr/>
          <p:nvPr/>
        </p:nvGrpSpPr>
        <p:grpSpPr>
          <a:xfrm>
            <a:off x="6285212" y="189528"/>
            <a:ext cx="2858788" cy="6354147"/>
            <a:chOff x="6285212" y="189528"/>
            <a:chExt cx="2858788" cy="6354147"/>
          </a:xfrm>
        </p:grpSpPr>
        <p:pic>
          <p:nvPicPr>
            <p:cNvPr id="3" name="図 2" descr="グラフ&#10;&#10;自動的に生成された説明">
              <a:extLst>
                <a:ext uri="{FF2B5EF4-FFF2-40B4-BE49-F238E27FC236}">
                  <a16:creationId xmlns:a16="http://schemas.microsoft.com/office/drawing/2014/main" id="{33A137C0-C6BE-1113-412D-81A37DDD5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713"/>
            <a:stretch/>
          </p:blipFill>
          <p:spPr>
            <a:xfrm>
              <a:off x="6285212" y="189528"/>
              <a:ext cx="2858788" cy="6354147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B5EE8861-7C87-2491-8A81-0339D67B1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5700" y="695325"/>
              <a:ext cx="0" cy="54483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8018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41FBF5-0B46-6271-7945-9627A2E5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413:TF 4kV</a:t>
            </a:r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CDA3A87F-7F93-11BF-023A-AE687BF8C2E8}"/>
              </a:ext>
            </a:extLst>
          </p:cNvPr>
          <p:cNvGrpSpPr/>
          <p:nvPr/>
        </p:nvGrpSpPr>
        <p:grpSpPr>
          <a:xfrm>
            <a:off x="-209035" y="1697807"/>
            <a:ext cx="9849652" cy="3252835"/>
            <a:chOff x="-209035" y="1697807"/>
            <a:chExt cx="9849652" cy="3252835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C9D023C-3484-3477-8C42-8CC517A1DC60}"/>
                </a:ext>
              </a:extLst>
            </p:cNvPr>
            <p:cNvGrpSpPr/>
            <p:nvPr/>
          </p:nvGrpSpPr>
          <p:grpSpPr>
            <a:xfrm>
              <a:off x="-209035" y="1697807"/>
              <a:ext cx="9849652" cy="3252835"/>
              <a:chOff x="-209035" y="469082"/>
              <a:chExt cx="9849652" cy="3252835"/>
            </a:xfrm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10CDC6CE-366A-0D11-C979-4AC51ECE6806}"/>
                  </a:ext>
                </a:extLst>
              </p:cNvPr>
              <p:cNvSpPr/>
              <p:nvPr/>
            </p:nvSpPr>
            <p:spPr>
              <a:xfrm>
                <a:off x="-209035" y="469082"/>
                <a:ext cx="9849652" cy="32528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" name="図 2" descr="シーン, ギャラリー, 部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B48A806-DAFD-E40F-1C4E-7C09C03E48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02" t="10835" r="7672" b="63808"/>
              <a:stretch/>
            </p:blipFill>
            <p:spPr>
              <a:xfrm>
                <a:off x="-85210" y="469082"/>
                <a:ext cx="9229210" cy="1607368"/>
              </a:xfrm>
              <a:prstGeom prst="rect">
                <a:avLst/>
              </a:prstGeom>
            </p:spPr>
          </p:pic>
          <p:pic>
            <p:nvPicPr>
              <p:cNvPr id="4" name="図 3" descr="シーン, ギャラリー, 部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0A8B5DE-5791-5CF0-4F3F-07462188B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02" t="60535" r="7672" b="16175"/>
              <a:stretch/>
            </p:blipFill>
            <p:spPr>
              <a:xfrm>
                <a:off x="-85210" y="2076448"/>
                <a:ext cx="9229210" cy="1476374"/>
              </a:xfrm>
              <a:prstGeom prst="rect">
                <a:avLst/>
              </a:prstGeom>
            </p:spPr>
          </p:pic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74B3A515-7599-5BBE-D901-AD88EEAEBC4B}"/>
                  </a:ext>
                </a:extLst>
              </p:cNvPr>
              <p:cNvSpPr txBox="1"/>
              <p:nvPr/>
            </p:nvSpPr>
            <p:spPr bwMode="black">
              <a:xfrm rot="16200000">
                <a:off x="-683565" y="1148940"/>
                <a:ext cx="1196711" cy="247650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ctr"/>
                <a:r>
                  <a:rPr kumimoji="1" lang="en-US" altLang="ja-JP" sz="1200" dirty="0"/>
                  <a:t>r [m]</a:t>
                </a:r>
                <a:endParaRPr kumimoji="1" lang="ja-JP" altLang="en-US" sz="1200" dirty="0"/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466EA3E-FE4B-1A42-1BCB-384348D330F7}"/>
                  </a:ext>
                </a:extLst>
              </p:cNvPr>
              <p:cNvSpPr txBox="1"/>
              <p:nvPr/>
            </p:nvSpPr>
            <p:spPr bwMode="black">
              <a:xfrm>
                <a:off x="410809" y="3474267"/>
                <a:ext cx="1196711" cy="247650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ctr"/>
                <a:r>
                  <a:rPr kumimoji="1" lang="en-US" altLang="ja-JP" sz="1200" dirty="0"/>
                  <a:t>z [m]</a:t>
                </a:r>
                <a:endParaRPr kumimoji="1" lang="ja-JP" altLang="en-US" sz="1200" dirty="0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317278AA-5175-0AF0-AA6F-7CB41B66036C}"/>
                  </a:ext>
                </a:extLst>
              </p:cNvPr>
              <p:cNvSpPr txBox="1"/>
              <p:nvPr/>
            </p:nvSpPr>
            <p:spPr bwMode="black">
              <a:xfrm rot="16200000">
                <a:off x="-683565" y="2651141"/>
                <a:ext cx="1196711" cy="247650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ctr"/>
                <a:r>
                  <a:rPr kumimoji="1" lang="en-US" altLang="ja-JP" sz="1200" dirty="0"/>
                  <a:t>r [m]</a:t>
                </a:r>
                <a:endParaRPr kumimoji="1" lang="ja-JP" altLang="en-US" sz="1200" dirty="0"/>
              </a:p>
            </p:txBody>
          </p:sp>
        </p:grpSp>
        <p:pic>
          <p:nvPicPr>
            <p:cNvPr id="11" name="図 10" descr="吊るす, カラフル, 色付け, 部屋 が含まれている画像&#10;&#10;自動的に生成された説明">
              <a:extLst>
                <a:ext uri="{FF2B5EF4-FFF2-40B4-BE49-F238E27FC236}">
                  <a16:creationId xmlns:a16="http://schemas.microsoft.com/office/drawing/2014/main" id="{A0F78DEB-4A94-2BA0-878E-2BA17826B7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17" t="14070" r="9375" b="65992"/>
            <a:stretch/>
          </p:blipFill>
          <p:spPr>
            <a:xfrm>
              <a:off x="9079840" y="1813921"/>
              <a:ext cx="375970" cy="1388191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7BF2D40-CEE3-536C-642D-07DA8EBDD6E9}"/>
                </a:ext>
              </a:extLst>
            </p:cNvPr>
            <p:cNvSpPr txBox="1"/>
            <p:nvPr/>
          </p:nvSpPr>
          <p:spPr bwMode="black">
            <a:xfrm rot="16200000">
              <a:off x="9028142" y="2400659"/>
              <a:ext cx="971500" cy="253450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ctr"/>
              <a:r>
                <a:rPr kumimoji="1" lang="en-US" altLang="ja-JP" sz="1200" dirty="0" err="1"/>
                <a:t>J</a:t>
              </a:r>
              <a:r>
                <a:rPr kumimoji="1" lang="en-US" altLang="ja-JP" sz="1200" baseline="-25000" dirty="0" err="1"/>
                <a:t>t</a:t>
              </a:r>
              <a:r>
                <a:rPr kumimoji="1" lang="en-US" altLang="ja-JP" sz="1200" baseline="-25000" dirty="0"/>
                <a:t> </a:t>
              </a:r>
              <a:r>
                <a:rPr kumimoji="1" lang="en-US" altLang="ja-JP" sz="1200" dirty="0"/>
                <a:t>[A/m</a:t>
              </a:r>
              <a:r>
                <a:rPr kumimoji="1" lang="en-US" altLang="ja-JP" sz="1200" baseline="30000" dirty="0"/>
                <a:t>2</a:t>
              </a:r>
              <a:r>
                <a:rPr kumimoji="1" lang="en-US" altLang="ja-JP" sz="1200" dirty="0"/>
                <a:t>]</a:t>
              </a:r>
              <a:endParaRPr kumimoji="1" lang="ja-JP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2828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A062F7-F122-FB2E-F1CD-E33030AE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PF10us</a:t>
            </a:r>
            <a:r>
              <a:rPr kumimoji="1" lang="ja-JP" altLang="en-US" dirty="0"/>
              <a:t>遅れのロゴスキー波形</a:t>
            </a:r>
          </a:p>
        </p:txBody>
      </p:sp>
    </p:spTree>
    <p:extLst>
      <p:ext uri="{BB962C8B-B14F-4D97-AF65-F5344CB8AC3E}">
        <p14:creationId xmlns:p14="http://schemas.microsoft.com/office/powerpoint/2010/main" val="2009641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3D4C1-FD43-C5E2-D0F6-496E051A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433:-4kV 10us</a:t>
            </a:r>
            <a:r>
              <a:rPr lang="ja-JP" altLang="en-US" dirty="0"/>
              <a:t>遅れ</a:t>
            </a:r>
            <a:endParaRPr kumimoji="1" lang="ja-JP" altLang="en-US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7FECF978-21D2-C5A4-6303-3BE4E002CD7B}"/>
              </a:ext>
            </a:extLst>
          </p:cNvPr>
          <p:cNvGrpSpPr/>
          <p:nvPr/>
        </p:nvGrpSpPr>
        <p:grpSpPr>
          <a:xfrm>
            <a:off x="165538" y="1548964"/>
            <a:ext cx="8056179" cy="3760072"/>
            <a:chOff x="165538" y="1548964"/>
            <a:chExt cx="8056179" cy="3760072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07FAEF0F-D30A-43B2-C81F-70DE5984D9D6}"/>
                </a:ext>
              </a:extLst>
            </p:cNvPr>
            <p:cNvSpPr/>
            <p:nvPr/>
          </p:nvSpPr>
          <p:spPr>
            <a:xfrm>
              <a:off x="165538" y="1548964"/>
              <a:ext cx="8056179" cy="3760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" name="図 3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E6E8F0FB-5E7C-22E4-A731-9F1539BF5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1" t="12479" r="8276" b="63319"/>
            <a:stretch/>
          </p:blipFill>
          <p:spPr>
            <a:xfrm>
              <a:off x="402018" y="1608083"/>
              <a:ext cx="7370379" cy="1174532"/>
            </a:xfrm>
            <a:prstGeom prst="rect">
              <a:avLst/>
            </a:prstGeom>
          </p:spPr>
        </p:pic>
        <p:pic>
          <p:nvPicPr>
            <p:cNvPr id="6" name="図 5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D3E033CD-8EA6-FC70-BDB9-F16A9BA38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83" t="12641" r="8614" b="63157"/>
            <a:stretch/>
          </p:blipFill>
          <p:spPr>
            <a:xfrm>
              <a:off x="378368" y="3957147"/>
              <a:ext cx="7370379" cy="1174532"/>
            </a:xfrm>
            <a:prstGeom prst="rect">
              <a:avLst/>
            </a:prstGeom>
          </p:spPr>
        </p:pic>
        <p:pic>
          <p:nvPicPr>
            <p:cNvPr id="7" name="図 6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0B4DDC59-12B1-8D1F-D272-39234AF67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1" t="60177" r="8276" b="15621"/>
            <a:stretch/>
          </p:blipFill>
          <p:spPr>
            <a:xfrm>
              <a:off x="402018" y="2782615"/>
              <a:ext cx="7370379" cy="1174532"/>
            </a:xfrm>
            <a:prstGeom prst="rect">
              <a:avLst/>
            </a:prstGeom>
          </p:spPr>
        </p:pic>
        <p:pic>
          <p:nvPicPr>
            <p:cNvPr id="9" name="図 8" descr="カラフル, 写真, 色付け, 探す が含まれている画像&#10;&#10;自動的に生成された説明">
              <a:extLst>
                <a:ext uri="{FF2B5EF4-FFF2-40B4-BE49-F238E27FC236}">
                  <a16:creationId xmlns:a16="http://schemas.microsoft.com/office/drawing/2014/main" id="{FD93C96D-AE10-97BF-8981-C4C03C18CF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2" t="14458" r="74052" b="64148"/>
            <a:stretch/>
          </p:blipFill>
          <p:spPr>
            <a:xfrm>
              <a:off x="7748747" y="1548964"/>
              <a:ext cx="396170" cy="129277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C5E58E82-DE30-85A7-7BDA-16B42FC9CD53}"/>
                </a:ext>
              </a:extLst>
            </p:cNvPr>
            <p:cNvSpPr txBox="1"/>
            <p:nvPr/>
          </p:nvSpPr>
          <p:spPr bwMode="black">
            <a:xfrm rot="16200000">
              <a:off x="-160258" y="2155255"/>
              <a:ext cx="916876" cy="80189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ctr"/>
              <a:r>
                <a:rPr kumimoji="1" lang="en-US" altLang="ja-JP" sz="1050" dirty="0"/>
                <a:t>r [m]</a:t>
              </a:r>
              <a:endParaRPr kumimoji="1" lang="ja-JP" altLang="en-US" sz="1050" dirty="0"/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B413F13-5A6F-7B07-4A88-F0AFA1807FD8}"/>
                </a:ext>
              </a:extLst>
            </p:cNvPr>
            <p:cNvSpPr txBox="1"/>
            <p:nvPr/>
          </p:nvSpPr>
          <p:spPr bwMode="black">
            <a:xfrm rot="16200000">
              <a:off x="-160260" y="4443885"/>
              <a:ext cx="916876" cy="80189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ctr"/>
              <a:r>
                <a:rPr kumimoji="1" lang="en-US" altLang="ja-JP" sz="1050" dirty="0"/>
                <a:t>r [m]</a:t>
              </a:r>
              <a:endParaRPr kumimoji="1" lang="ja-JP" altLang="en-US" sz="1050" dirty="0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464947DC-64DC-552B-F7CE-74D31111A894}"/>
                </a:ext>
              </a:extLst>
            </p:cNvPr>
            <p:cNvSpPr txBox="1"/>
            <p:nvPr/>
          </p:nvSpPr>
          <p:spPr bwMode="black">
            <a:xfrm rot="16200000">
              <a:off x="-160257" y="3337361"/>
              <a:ext cx="916876" cy="80189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ctr"/>
              <a:r>
                <a:rPr kumimoji="1" lang="en-US" altLang="ja-JP" sz="1050" dirty="0"/>
                <a:t>r [m]</a:t>
              </a:r>
              <a:endParaRPr kumimoji="1" lang="ja-JP" altLang="en-US" sz="1050" dirty="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9ADB1E4-18F1-C66C-25D5-DE6E52B3C442}"/>
                </a:ext>
              </a:extLst>
            </p:cNvPr>
            <p:cNvSpPr txBox="1"/>
            <p:nvPr/>
          </p:nvSpPr>
          <p:spPr bwMode="black">
            <a:xfrm>
              <a:off x="560581" y="5072560"/>
              <a:ext cx="1196711" cy="177357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ctr"/>
              <a:r>
                <a:rPr kumimoji="1" lang="en-US" altLang="ja-JP" sz="1000" dirty="0"/>
                <a:t>z [m]</a:t>
              </a:r>
              <a:endParaRPr kumimoji="1" lang="ja-JP" altLang="en-US" sz="1000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39E58607-2E16-3D0C-73F6-AB36A9B7A878}"/>
                </a:ext>
              </a:extLst>
            </p:cNvPr>
            <p:cNvSpPr txBox="1"/>
            <p:nvPr/>
          </p:nvSpPr>
          <p:spPr bwMode="black">
            <a:xfrm rot="16200000">
              <a:off x="7571350" y="2080221"/>
              <a:ext cx="971500" cy="175634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ctr"/>
              <a:r>
                <a:rPr kumimoji="1" lang="en-US" altLang="ja-JP" sz="1000" dirty="0" err="1"/>
                <a:t>J</a:t>
              </a:r>
              <a:r>
                <a:rPr kumimoji="1" lang="en-US" altLang="ja-JP" sz="1000" baseline="-25000" dirty="0" err="1"/>
                <a:t>t</a:t>
              </a:r>
              <a:r>
                <a:rPr kumimoji="1" lang="en-US" altLang="ja-JP" sz="1000" baseline="-25000" dirty="0"/>
                <a:t> </a:t>
              </a:r>
              <a:r>
                <a:rPr kumimoji="1" lang="en-US" altLang="ja-JP" sz="1000" dirty="0"/>
                <a:t>[A/m</a:t>
              </a:r>
              <a:r>
                <a:rPr kumimoji="1" lang="en-US" altLang="ja-JP" sz="1000" baseline="30000" dirty="0"/>
                <a:t>2</a:t>
              </a:r>
              <a:r>
                <a:rPr kumimoji="1" lang="en-US" altLang="ja-JP" sz="1000" dirty="0"/>
                <a:t>]</a:t>
              </a:r>
              <a:endParaRPr kumimoji="1" lang="ja-JP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740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1F61C-7DCD-E550-5991-5598FCED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2.1</a:t>
            </a:r>
            <a:r>
              <a:rPr lang="ja-JP" altLang="en-US" dirty="0"/>
              <a:t>　</a:t>
            </a:r>
            <a:r>
              <a:rPr lang="en-US" altLang="ja-JP" dirty="0"/>
              <a:t>PF</a:t>
            </a:r>
            <a:r>
              <a:rPr lang="ja-JP" altLang="en-US" dirty="0"/>
              <a:t>コイル立ち上げの磁力線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F18FF92-181B-595F-5EE8-4EFAE4D0A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826"/>
            <a:ext cx="6038009" cy="208361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6C509F3-0070-23BB-D9EA-E76FED7A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74" y="2831311"/>
            <a:ext cx="7678821" cy="245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1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3D4C1-FD43-C5E2-D0F6-496E051A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433:-4kV 10us</a:t>
            </a:r>
            <a:r>
              <a:rPr lang="ja-JP" altLang="en-US" dirty="0"/>
              <a:t>遅れ</a:t>
            </a:r>
            <a:endParaRPr kumimoji="1" lang="ja-JP" altLang="en-US" dirty="0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13CFDC24-B568-D420-8D5B-99FDDA4AED12}"/>
              </a:ext>
            </a:extLst>
          </p:cNvPr>
          <p:cNvGrpSpPr/>
          <p:nvPr/>
        </p:nvGrpSpPr>
        <p:grpSpPr>
          <a:xfrm>
            <a:off x="2584274" y="335826"/>
            <a:ext cx="5244662" cy="6186348"/>
            <a:chOff x="165539" y="397332"/>
            <a:chExt cx="5244662" cy="6186348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7FECF978-21D2-C5A4-6303-3BE4E002CD7B}"/>
                </a:ext>
              </a:extLst>
            </p:cNvPr>
            <p:cNvGrpSpPr/>
            <p:nvPr/>
          </p:nvGrpSpPr>
          <p:grpSpPr>
            <a:xfrm>
              <a:off x="165539" y="397332"/>
              <a:ext cx="5244662" cy="6186348"/>
              <a:chOff x="165539" y="397332"/>
              <a:chExt cx="5244662" cy="6186348"/>
            </a:xfrm>
          </p:grpSpPr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07FAEF0F-D30A-43B2-C81F-70DE5984D9D6}"/>
                  </a:ext>
                </a:extLst>
              </p:cNvPr>
              <p:cNvSpPr/>
              <p:nvPr/>
            </p:nvSpPr>
            <p:spPr>
              <a:xfrm>
                <a:off x="165539" y="397332"/>
                <a:ext cx="5244662" cy="6186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pic>
            <p:nvPicPr>
              <p:cNvPr id="4" name="図 3" descr="グラフィカル ユーザー インターフェイス が含まれている画像&#10;&#10;自動的に生成された説明">
                <a:extLst>
                  <a:ext uri="{FF2B5EF4-FFF2-40B4-BE49-F238E27FC236}">
                    <a16:creationId xmlns:a16="http://schemas.microsoft.com/office/drawing/2014/main" id="{E6E8F0FB-5E7C-22E4-A731-9F1539BF5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21" t="12479" r="41609" b="63319"/>
              <a:stretch/>
            </p:blipFill>
            <p:spPr>
              <a:xfrm>
                <a:off x="442113" y="533672"/>
                <a:ext cx="4322382" cy="1174532"/>
              </a:xfrm>
              <a:prstGeom prst="rect">
                <a:avLst/>
              </a:prstGeom>
            </p:spPr>
          </p:pic>
          <p:pic>
            <p:nvPicPr>
              <p:cNvPr id="6" name="図 5" descr="カレンダー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3E033CD-8EA6-FC70-BDB9-F16A9BA38A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83" t="12641" r="57170" b="63157"/>
              <a:stretch/>
            </p:blipFill>
            <p:spPr>
              <a:xfrm>
                <a:off x="1868843" y="4003712"/>
                <a:ext cx="2930382" cy="1174532"/>
              </a:xfrm>
              <a:prstGeom prst="rect">
                <a:avLst/>
              </a:prstGeom>
            </p:spPr>
          </p:pic>
          <p:pic>
            <p:nvPicPr>
              <p:cNvPr id="7" name="図 6" descr="グラフィカル ユーザー インターフェイス が含まれている画像&#10;&#10;自動的に生成された説明">
                <a:extLst>
                  <a:ext uri="{FF2B5EF4-FFF2-40B4-BE49-F238E27FC236}">
                    <a16:creationId xmlns:a16="http://schemas.microsoft.com/office/drawing/2014/main" id="{0B4DDC59-12B1-8D1F-D272-39234AF67F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01" t="60177" r="8276" b="15621"/>
              <a:stretch/>
            </p:blipFill>
            <p:spPr>
              <a:xfrm>
                <a:off x="366170" y="4024146"/>
                <a:ext cx="1465142" cy="1174532"/>
              </a:xfrm>
              <a:prstGeom prst="rect">
                <a:avLst/>
              </a:prstGeom>
            </p:spPr>
          </p:pic>
          <p:pic>
            <p:nvPicPr>
              <p:cNvPr id="9" name="図 8" descr="カラフル, 写真, 色付け, 探す が含まれている画像&#10;&#10;自動的に生成された説明">
                <a:extLst>
                  <a:ext uri="{FF2B5EF4-FFF2-40B4-BE49-F238E27FC236}">
                    <a16:creationId xmlns:a16="http://schemas.microsoft.com/office/drawing/2014/main" id="{FD93C96D-AE10-97BF-8981-C4C03C18CF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72" t="14458" r="74052" b="64148"/>
              <a:stretch/>
            </p:blipFill>
            <p:spPr>
              <a:xfrm>
                <a:off x="4790867" y="397332"/>
                <a:ext cx="543258" cy="1772743"/>
              </a:xfrm>
              <a:prstGeom prst="rect">
                <a:avLst/>
              </a:prstGeom>
            </p:spPr>
          </p:pic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C5E58E82-DE30-85A7-7BDA-16B42FC9CD53}"/>
                  </a:ext>
                </a:extLst>
              </p:cNvPr>
              <p:cNvSpPr txBox="1"/>
              <p:nvPr/>
            </p:nvSpPr>
            <p:spPr bwMode="black">
              <a:xfrm rot="16200000">
                <a:off x="-120164" y="1080844"/>
                <a:ext cx="916876" cy="80189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ctr"/>
                <a:r>
                  <a:rPr kumimoji="1" lang="en-US" altLang="ja-JP" sz="1050" dirty="0"/>
                  <a:t>r [m]</a:t>
                </a:r>
                <a:endParaRPr kumimoji="1" lang="ja-JP" altLang="en-US" sz="1050" dirty="0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6B413F13-5A6F-7B07-4A88-F0AFA1807FD8}"/>
                  </a:ext>
                </a:extLst>
              </p:cNvPr>
              <p:cNvSpPr txBox="1"/>
              <p:nvPr/>
            </p:nvSpPr>
            <p:spPr bwMode="black">
              <a:xfrm rot="16200000">
                <a:off x="-160260" y="4443885"/>
                <a:ext cx="916876" cy="80189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ctr"/>
                <a:r>
                  <a:rPr kumimoji="1" lang="en-US" altLang="ja-JP" sz="1050" dirty="0"/>
                  <a:t>r [m]</a:t>
                </a:r>
                <a:endParaRPr kumimoji="1" lang="ja-JP" altLang="en-US" sz="1050" dirty="0"/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464947DC-64DC-552B-F7CE-74D31111A894}"/>
                  </a:ext>
                </a:extLst>
              </p:cNvPr>
              <p:cNvSpPr txBox="1"/>
              <p:nvPr/>
            </p:nvSpPr>
            <p:spPr bwMode="black">
              <a:xfrm rot="16200000">
                <a:off x="-160257" y="3337361"/>
                <a:ext cx="916876" cy="80189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ctr"/>
                <a:r>
                  <a:rPr kumimoji="1" lang="en-US" altLang="ja-JP" sz="1050" dirty="0"/>
                  <a:t>r [m]</a:t>
                </a:r>
                <a:endParaRPr kumimoji="1" lang="ja-JP" altLang="en-US" sz="1050" dirty="0"/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C9ADB1E4-18F1-C66C-25D5-DE6E52B3C442}"/>
                  </a:ext>
                </a:extLst>
              </p:cNvPr>
              <p:cNvSpPr txBox="1"/>
              <p:nvPr/>
            </p:nvSpPr>
            <p:spPr bwMode="black">
              <a:xfrm>
                <a:off x="560581" y="6303194"/>
                <a:ext cx="1196711" cy="177357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ctr"/>
                <a:r>
                  <a:rPr kumimoji="1" lang="en-US" altLang="ja-JP" sz="1000" dirty="0"/>
                  <a:t>z [m]</a:t>
                </a:r>
                <a:endParaRPr kumimoji="1" lang="ja-JP" altLang="en-US" sz="1000" dirty="0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39E58607-2E16-3D0C-73F6-AB36A9B7A878}"/>
                  </a:ext>
                </a:extLst>
              </p:cNvPr>
              <p:cNvSpPr txBox="1"/>
              <p:nvPr/>
            </p:nvSpPr>
            <p:spPr bwMode="black">
              <a:xfrm rot="16200000">
                <a:off x="4711485" y="1150166"/>
                <a:ext cx="971500" cy="175634"/>
              </a:xfrm>
              <a:prstGeom prst="rect">
                <a:avLst/>
              </a:prstGeom>
              <a:solidFill>
                <a:srgbClr val="FFFFFF"/>
              </a:solidFill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 algn="ctr"/>
                <a:r>
                  <a:rPr kumimoji="1" lang="en-US" altLang="ja-JP" sz="1000" dirty="0" err="1"/>
                  <a:t>J</a:t>
                </a:r>
                <a:r>
                  <a:rPr kumimoji="1" lang="en-US" altLang="ja-JP" sz="1000" baseline="-25000" dirty="0" err="1"/>
                  <a:t>t</a:t>
                </a:r>
                <a:r>
                  <a:rPr kumimoji="1" lang="en-US" altLang="ja-JP" sz="1000" baseline="-25000" dirty="0"/>
                  <a:t> </a:t>
                </a:r>
                <a:r>
                  <a:rPr kumimoji="1" lang="en-US" altLang="ja-JP" sz="1000" dirty="0"/>
                  <a:t>[A/m</a:t>
                </a:r>
                <a:r>
                  <a:rPr kumimoji="1" lang="en-US" altLang="ja-JP" sz="1000" baseline="30000" dirty="0"/>
                  <a:t>2</a:t>
                </a:r>
                <a:r>
                  <a:rPr kumimoji="1" lang="en-US" altLang="ja-JP" sz="1000" dirty="0"/>
                  <a:t>]</a:t>
                </a:r>
                <a:endParaRPr kumimoji="1" lang="ja-JP" altLang="en-US" sz="1000" dirty="0"/>
              </a:p>
            </p:txBody>
          </p:sp>
        </p:grpSp>
        <p:pic>
          <p:nvPicPr>
            <p:cNvPr id="3" name="図 2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48618541-A45B-4A29-6717-48A042309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77" t="12479" r="8276" b="63319"/>
            <a:stretch/>
          </p:blipFill>
          <p:spPr>
            <a:xfrm>
              <a:off x="419253" y="1708204"/>
              <a:ext cx="2930382" cy="1174532"/>
            </a:xfrm>
            <a:prstGeom prst="rect">
              <a:avLst/>
            </a:prstGeom>
          </p:spPr>
        </p:pic>
        <p:pic>
          <p:nvPicPr>
            <p:cNvPr id="5" name="図 4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CB1C3010-6183-93BC-9C4A-4D6B5CA42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1" t="60177" r="74192" b="15621"/>
            <a:stretch/>
          </p:blipFill>
          <p:spPr>
            <a:xfrm>
              <a:off x="3422323" y="1698270"/>
              <a:ext cx="1342962" cy="1174532"/>
            </a:xfrm>
            <a:prstGeom prst="rect">
              <a:avLst/>
            </a:prstGeom>
          </p:spPr>
        </p:pic>
        <p:pic>
          <p:nvPicPr>
            <p:cNvPr id="8" name="図 7" descr="グラフィカル ユーザー インターフェイス が含まれている画像&#10;&#10;自動的に生成された説明">
              <a:extLst>
                <a:ext uri="{FF2B5EF4-FFF2-40B4-BE49-F238E27FC236}">
                  <a16:creationId xmlns:a16="http://schemas.microsoft.com/office/drawing/2014/main" id="{3F79FADE-C446-0FAC-C92D-3BF2ED6B9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95" t="60177" r="25389" b="15621"/>
            <a:stretch/>
          </p:blipFill>
          <p:spPr>
            <a:xfrm>
              <a:off x="414265" y="2866175"/>
              <a:ext cx="4335780" cy="1174532"/>
            </a:xfrm>
            <a:prstGeom prst="rect">
              <a:avLst/>
            </a:prstGeom>
          </p:spPr>
        </p:pic>
        <p:pic>
          <p:nvPicPr>
            <p:cNvPr id="17" name="図 16" descr="カレンダー が含まれている画像&#10;&#10;自動的に生成された説明">
              <a:extLst>
                <a:ext uri="{FF2B5EF4-FFF2-40B4-BE49-F238E27FC236}">
                  <a16:creationId xmlns:a16="http://schemas.microsoft.com/office/drawing/2014/main" id="{3CC915B5-4F86-BFD1-2E68-BBFA989BE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5" t="12641" r="8614" b="63157"/>
            <a:stretch/>
          </p:blipFill>
          <p:spPr>
            <a:xfrm>
              <a:off x="330653" y="5182117"/>
              <a:ext cx="4455964" cy="1174532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0FFA7569-D5BD-6D3B-2F3E-30668A9602C3}"/>
                </a:ext>
              </a:extLst>
            </p:cNvPr>
            <p:cNvSpPr txBox="1"/>
            <p:nvPr/>
          </p:nvSpPr>
          <p:spPr bwMode="black">
            <a:xfrm rot="16200000">
              <a:off x="-160259" y="5634351"/>
              <a:ext cx="916876" cy="80189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ctr"/>
              <a:r>
                <a:rPr kumimoji="1" lang="en-US" altLang="ja-JP" sz="1050" dirty="0"/>
                <a:t>r [m]</a:t>
              </a:r>
              <a:endParaRPr kumimoji="1" lang="ja-JP" altLang="en-US" sz="105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231B468D-C6D6-5F49-8AAC-AE140C81418E}"/>
                </a:ext>
              </a:extLst>
            </p:cNvPr>
            <p:cNvSpPr txBox="1"/>
            <p:nvPr/>
          </p:nvSpPr>
          <p:spPr bwMode="black">
            <a:xfrm rot="16200000">
              <a:off x="-116654" y="2283690"/>
              <a:ext cx="916876" cy="80189"/>
            </a:xfrm>
            <a:prstGeom prst="rect">
              <a:avLst/>
            </a:prstGeom>
            <a:solidFill>
              <a:srgbClr val="FFFFFF"/>
            </a:solidFill>
            <a:ln w="31750" cap="sq">
              <a:noFill/>
              <a:miter lim="800000"/>
            </a:ln>
          </p:spPr>
          <p:txBody>
            <a:bodyPr vert="horz" wrap="square" lIns="182880" tIns="182880" rIns="182880" bIns="182880" rtlCol="0" anchor="ctr">
              <a:noAutofit/>
            </a:bodyPr>
            <a:lstStyle/>
            <a:p>
              <a:pPr algn="ctr"/>
              <a:r>
                <a:rPr kumimoji="1" lang="en-US" altLang="ja-JP" sz="1050" dirty="0"/>
                <a:t>r [m]</a:t>
              </a:r>
              <a:endParaRPr kumimoji="1" lang="ja-JP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2135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5C7E0D-255C-F8E8-5923-9AF41B65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23011114</a:t>
            </a:r>
            <a:endParaRPr kumimoji="1" lang="ja-JP" altLang="en-US" dirty="0"/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53BDD685-8AD3-B3F1-9F64-BECF54E591FE}"/>
              </a:ext>
            </a:extLst>
          </p:cNvPr>
          <p:cNvGrpSpPr/>
          <p:nvPr/>
        </p:nvGrpSpPr>
        <p:grpSpPr>
          <a:xfrm>
            <a:off x="-3751581" y="-1146922"/>
            <a:ext cx="3576941" cy="2735027"/>
            <a:chOff x="5920667" y="3134810"/>
            <a:chExt cx="3576941" cy="2735027"/>
          </a:xfrm>
        </p:grpSpPr>
        <p:sp>
          <p:nvSpPr>
            <p:cNvPr id="19" name="タイトル 1">
              <a:extLst>
                <a:ext uri="{FF2B5EF4-FFF2-40B4-BE49-F238E27FC236}">
                  <a16:creationId xmlns:a16="http://schemas.microsoft.com/office/drawing/2014/main" id="{F552DFC2-EBC4-0377-8347-62225946A29A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290164" y="3142375"/>
              <a:ext cx="1198255" cy="23407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ja-JP" sz="1600" b="0" dirty="0">
                  <a:latin typeface="+mn-lt"/>
                </a:rPr>
                <a:t>Stage1</a:t>
              </a:r>
            </a:p>
          </p:txBody>
        </p: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18B6C662-8B77-1803-B938-03013D2CDF47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7616249" y="3134810"/>
              <a:ext cx="1198255" cy="23407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ja-JP" sz="1600" b="0" dirty="0">
                  <a:latin typeface="+mn-lt"/>
                </a:rPr>
                <a:t>Stage2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258CAD5E-7957-46B7-E2CA-4A563EE836BF}"/>
                </a:ext>
              </a:extLst>
            </p:cNvPr>
            <p:cNvGrpSpPr/>
            <p:nvPr/>
          </p:nvGrpSpPr>
          <p:grpSpPr>
            <a:xfrm>
              <a:off x="5920667" y="3430942"/>
              <a:ext cx="3576941" cy="2438895"/>
              <a:chOff x="6390893" y="3191456"/>
              <a:chExt cx="3576941" cy="2438895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0BE2481F-8126-FCA1-FB19-9DFC23892B5E}"/>
                  </a:ext>
                </a:extLst>
              </p:cNvPr>
              <p:cNvGrpSpPr/>
              <p:nvPr/>
            </p:nvGrpSpPr>
            <p:grpSpPr>
              <a:xfrm>
                <a:off x="6877544" y="3311211"/>
                <a:ext cx="2587715" cy="1796490"/>
                <a:chOff x="6915520" y="3314181"/>
                <a:chExt cx="1588004" cy="1796490"/>
              </a:xfrm>
            </p:grpSpPr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A43AA583-B6ED-EFD9-4AC4-0031A5D53FE1}"/>
                    </a:ext>
                  </a:extLst>
                </p:cNvPr>
                <p:cNvSpPr/>
                <p:nvPr/>
              </p:nvSpPr>
              <p:spPr>
                <a:xfrm>
                  <a:off x="6915520" y="3327697"/>
                  <a:ext cx="640195" cy="1782973"/>
                </a:xfrm>
                <a:prstGeom prst="rect">
                  <a:avLst/>
                </a:prstGeom>
                <a:solidFill>
                  <a:srgbClr val="DAE3F3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3F68384B-465D-78E1-2B46-26A4E1F867C6}"/>
                    </a:ext>
                  </a:extLst>
                </p:cNvPr>
                <p:cNvSpPr/>
                <p:nvPr/>
              </p:nvSpPr>
              <p:spPr>
                <a:xfrm>
                  <a:off x="7569914" y="3314181"/>
                  <a:ext cx="933610" cy="1796490"/>
                </a:xfrm>
                <a:prstGeom prst="rect">
                  <a:avLst/>
                </a:prstGeom>
                <a:solidFill>
                  <a:srgbClr val="F8CBAD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3404D428-CB3C-6C05-E3FF-808740245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F16B95A1-BE8C-8F73-BA3E-A77F752CE4F3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5E143293-ADBA-06F4-E52A-28E3C3C96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544" y="3216103"/>
                <a:ext cx="1028850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CDB54291-6ED5-A8AE-42BE-1CFE7EE8F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905" y="3216103"/>
                <a:ext cx="1521354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図 24">
                <a:extLst>
                  <a:ext uri="{FF2B5EF4-FFF2-40B4-BE49-F238E27FC236}">
                    <a16:creationId xmlns:a16="http://schemas.microsoft.com/office/drawing/2014/main" id="{4047BD94-BC7A-3346-D0B6-6420E57F66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7" b="64764"/>
              <a:stretch/>
            </p:blipFill>
            <p:spPr>
              <a:xfrm>
                <a:off x="6390893" y="3191456"/>
                <a:ext cx="3576941" cy="2438895"/>
              </a:xfrm>
              <a:prstGeom prst="rect">
                <a:avLst/>
              </a:prstGeom>
            </p:spPr>
          </p:pic>
        </p:grp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6BCEFCE4-D3A4-027B-49D2-0C4A59CBB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5392" y="4881890"/>
              <a:ext cx="2569709" cy="434263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038C1DF-2046-8621-1FC3-45F599A68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5143" y="3564213"/>
              <a:ext cx="1359209" cy="183274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7329ECF7-0BE7-FC9E-AEF7-7EE4403E1F34}"/>
              </a:ext>
            </a:extLst>
          </p:cNvPr>
          <p:cNvGrpSpPr/>
          <p:nvPr/>
        </p:nvGrpSpPr>
        <p:grpSpPr>
          <a:xfrm>
            <a:off x="-19493" y="554806"/>
            <a:ext cx="11645436" cy="5410008"/>
            <a:chOff x="-19493" y="554806"/>
            <a:chExt cx="11645436" cy="5410008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353C339-B93C-4FE5-352F-6F26526D745A}"/>
                </a:ext>
              </a:extLst>
            </p:cNvPr>
            <p:cNvSpPr/>
            <p:nvPr/>
          </p:nvSpPr>
          <p:spPr>
            <a:xfrm>
              <a:off x="-19493" y="554806"/>
              <a:ext cx="11645436" cy="5410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2BE65C14-5448-0FD7-350C-4C5F8BBC31FF}"/>
                </a:ext>
              </a:extLst>
            </p:cNvPr>
            <p:cNvGrpSpPr/>
            <p:nvPr/>
          </p:nvGrpSpPr>
          <p:grpSpPr>
            <a:xfrm>
              <a:off x="-19492" y="1274274"/>
              <a:ext cx="2558398" cy="1996377"/>
              <a:chOff x="2799" y="1027433"/>
              <a:chExt cx="2558398" cy="1996377"/>
            </a:xfrm>
          </p:grpSpPr>
          <p:sp>
            <p:nvSpPr>
              <p:cNvPr id="10" name="タイトル 1">
                <a:extLst>
                  <a:ext uri="{FF2B5EF4-FFF2-40B4-BE49-F238E27FC236}">
                    <a16:creationId xmlns:a16="http://schemas.microsoft.com/office/drawing/2014/main" id="{C696B187-A432-DE54-9795-D777A82E5014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 rot="16200000">
                <a:off x="-528304" y="1558536"/>
                <a:ext cx="1368791" cy="306586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lIns="182880" tIns="182880" rIns="182880" bIns="18288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200" b="1" kern="1200" cap="none" spc="200" baseline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sz="1100" dirty="0">
                    <a:latin typeface="+mn-ea"/>
                    <a:ea typeface="+mn-ea"/>
                  </a:rPr>
                  <a:t>r [m]</a:t>
                </a:r>
                <a:endParaRPr lang="ja-JP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13" name="タイトル 1">
                <a:extLst>
                  <a:ext uri="{FF2B5EF4-FFF2-40B4-BE49-F238E27FC236}">
                    <a16:creationId xmlns:a16="http://schemas.microsoft.com/office/drawing/2014/main" id="{DC9F6A30-D163-C495-9464-71379F31262D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1192406" y="2717224"/>
                <a:ext cx="1368791" cy="306586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lIns="182880" tIns="182880" rIns="182880" bIns="18288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200" b="1" kern="1200" cap="none" spc="200" baseline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sz="1100" dirty="0">
                    <a:latin typeface="+mn-ea"/>
                    <a:ea typeface="+mn-ea"/>
                  </a:rPr>
                  <a:t>z [m]</a:t>
                </a:r>
                <a:endParaRPr lang="ja-JP" altLang="en-US" sz="1100" dirty="0">
                  <a:latin typeface="+mn-ea"/>
                  <a:ea typeface="+mn-ea"/>
                </a:endParaRPr>
              </a:p>
            </p:txBody>
          </p:sp>
        </p:grpSp>
        <p:pic>
          <p:nvPicPr>
            <p:cNvPr id="37" name="図 36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BD0108EF-F938-019E-4F42-48543A549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33" t="12540" r="41310" b="62892"/>
            <a:stretch/>
          </p:blipFill>
          <p:spPr>
            <a:xfrm>
              <a:off x="2718831" y="3321179"/>
              <a:ext cx="2847085" cy="2417265"/>
            </a:xfrm>
            <a:prstGeom prst="rect">
              <a:avLst/>
            </a:prstGeom>
          </p:spPr>
        </p:pic>
        <p:pic>
          <p:nvPicPr>
            <p:cNvPr id="38" name="図 37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683A1309-120C-8CE8-9DEB-0EC36A67C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0" t="60337" r="73719" b="15095"/>
            <a:stretch/>
          </p:blipFill>
          <p:spPr>
            <a:xfrm>
              <a:off x="5529563" y="3345981"/>
              <a:ext cx="2506796" cy="2446335"/>
            </a:xfrm>
            <a:prstGeom prst="rect">
              <a:avLst/>
            </a:prstGeom>
          </p:spPr>
        </p:pic>
        <p:pic>
          <p:nvPicPr>
            <p:cNvPr id="39" name="図 38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2A88DE90-524B-8B77-6204-0D4774B82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4" t="59219" r="24517" b="16213"/>
            <a:stretch/>
          </p:blipFill>
          <p:spPr>
            <a:xfrm>
              <a:off x="7942082" y="3232157"/>
              <a:ext cx="2569709" cy="2426255"/>
            </a:xfrm>
            <a:prstGeom prst="rect">
              <a:avLst/>
            </a:prstGeom>
          </p:spPr>
        </p:pic>
        <p:pic>
          <p:nvPicPr>
            <p:cNvPr id="41" name="図 40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BA1A1CF-A490-981E-0747-68BFB26CE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2" t="60137" r="8996" b="16283"/>
            <a:stretch/>
          </p:blipFill>
          <p:spPr>
            <a:xfrm>
              <a:off x="315695" y="3328940"/>
              <a:ext cx="2765943" cy="2340000"/>
            </a:xfrm>
            <a:prstGeom prst="rect">
              <a:avLst/>
            </a:prstGeom>
          </p:spPr>
        </p:pic>
        <p:pic>
          <p:nvPicPr>
            <p:cNvPr id="42" name="図 41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3AC81B7-5F4B-9AC7-8FD4-69C555D51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5" t="60639" r="58079" b="15781"/>
            <a:stretch/>
          </p:blipFill>
          <p:spPr>
            <a:xfrm>
              <a:off x="7901273" y="743153"/>
              <a:ext cx="2430054" cy="2340000"/>
            </a:xfrm>
            <a:prstGeom prst="rect">
              <a:avLst/>
            </a:prstGeom>
          </p:spPr>
        </p:pic>
        <p:pic>
          <p:nvPicPr>
            <p:cNvPr id="43" name="図 42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58AAD10-B74B-1C0C-6274-F2CE4FE1A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85" t="12483" r="25419" b="63937"/>
            <a:stretch/>
          </p:blipFill>
          <p:spPr>
            <a:xfrm>
              <a:off x="5503880" y="687814"/>
              <a:ext cx="2430054" cy="2340000"/>
            </a:xfrm>
            <a:prstGeom prst="rect">
              <a:avLst/>
            </a:prstGeom>
          </p:spPr>
        </p:pic>
        <p:pic>
          <p:nvPicPr>
            <p:cNvPr id="44" name="図 43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579B997-6BD0-15AE-C301-AEB22A951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4" t="13073" r="74077" b="63347"/>
            <a:stretch/>
          </p:blipFill>
          <p:spPr>
            <a:xfrm>
              <a:off x="3081637" y="750913"/>
              <a:ext cx="2454897" cy="2340000"/>
            </a:xfrm>
            <a:prstGeom prst="rect">
              <a:avLst/>
            </a:prstGeom>
          </p:spPr>
        </p:pic>
        <p:pic>
          <p:nvPicPr>
            <p:cNvPr id="48" name="図 47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5E8C30FC-2E7B-A5FB-6BFD-AD028F741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9" t="60600" r="41630" b="16610"/>
            <a:stretch/>
          </p:blipFill>
          <p:spPr>
            <a:xfrm>
              <a:off x="291122" y="755391"/>
              <a:ext cx="2788160" cy="2284661"/>
            </a:xfrm>
            <a:prstGeom prst="rect">
              <a:avLst/>
            </a:prstGeom>
          </p:spPr>
        </p:pic>
        <p:sp>
          <p:nvSpPr>
            <p:cNvPr id="49" name="タイトル 1">
              <a:extLst>
                <a:ext uri="{FF2B5EF4-FFF2-40B4-BE49-F238E27FC236}">
                  <a16:creationId xmlns:a16="http://schemas.microsoft.com/office/drawing/2014/main" id="{DD90B41C-F096-2396-A146-96BEAE094C35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-498500" y="4370822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dirty="0">
                  <a:latin typeface="+mn-ea"/>
                  <a:ea typeface="+mn-ea"/>
                </a:rPr>
                <a:t>r [m]</a:t>
              </a:r>
              <a:endParaRPr lang="ja-JP" altLang="en-US" sz="1100" dirty="0">
                <a:latin typeface="+mn-ea"/>
                <a:ea typeface="+mn-ea"/>
              </a:endParaRPr>
            </a:p>
          </p:txBody>
        </p:sp>
        <p:sp>
          <p:nvSpPr>
            <p:cNvPr id="50" name="タイトル 1">
              <a:extLst>
                <a:ext uri="{FF2B5EF4-FFF2-40B4-BE49-F238E27FC236}">
                  <a16:creationId xmlns:a16="http://schemas.microsoft.com/office/drawing/2014/main" id="{BE3C1295-1771-65EA-F4C6-0739A7324F0E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222210" y="5529510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dirty="0">
                  <a:latin typeface="+mn-ea"/>
                  <a:ea typeface="+mn-ea"/>
                </a:rPr>
                <a:t>z [m]</a:t>
              </a:r>
              <a:endParaRPr lang="ja-JP" altLang="en-US" sz="1100" dirty="0">
                <a:latin typeface="+mn-ea"/>
                <a:ea typeface="+mn-ea"/>
              </a:endParaRPr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2D19858-74BC-FE98-F4C8-D0F52B566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74" t="54167" r="25758" b="12306"/>
            <a:stretch/>
          </p:blipFill>
          <p:spPr>
            <a:xfrm>
              <a:off x="10511791" y="1274275"/>
              <a:ext cx="703263" cy="4255236"/>
            </a:xfrm>
            <a:prstGeom prst="rect">
              <a:avLst/>
            </a:prstGeom>
          </p:spPr>
        </p:pic>
        <p:sp>
          <p:nvSpPr>
            <p:cNvPr id="18" name="タイトル 1">
              <a:extLst>
                <a:ext uri="{FF2B5EF4-FFF2-40B4-BE49-F238E27FC236}">
                  <a16:creationId xmlns:a16="http://schemas.microsoft.com/office/drawing/2014/main" id="{213BA169-B8BD-6D8E-BE10-E454CAFC4035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0173523" y="89318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dirty="0" err="1">
                  <a:latin typeface="+mn-ea"/>
                  <a:ea typeface="+mn-ea"/>
                </a:rPr>
                <a:t>Jt</a:t>
              </a:r>
              <a:r>
                <a:rPr lang="en-US" altLang="ja-JP" sz="1100" dirty="0">
                  <a:latin typeface="+mn-ea"/>
                  <a:ea typeface="+mn-ea"/>
                </a:rPr>
                <a:t> [A/m</a:t>
              </a:r>
              <a:r>
                <a:rPr lang="en-US" altLang="ja-JP" sz="1100" baseline="30000" dirty="0">
                  <a:latin typeface="+mn-ea"/>
                  <a:ea typeface="+mn-ea"/>
                </a:rPr>
                <a:t>2</a:t>
              </a:r>
              <a:r>
                <a:rPr lang="en-US" altLang="ja-JP" sz="1100" dirty="0">
                  <a:latin typeface="+mn-ea"/>
                  <a:ea typeface="+mn-ea"/>
                </a:rPr>
                <a:t>]</a:t>
              </a:r>
              <a:endParaRPr lang="ja-JP" altLang="en-US" sz="11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34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5C7E0D-255C-F8E8-5923-9AF41B65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23011114</a:t>
            </a:r>
            <a:endParaRPr kumimoji="1" lang="ja-JP" altLang="en-US" dirty="0"/>
          </a:p>
        </p:txBody>
      </p: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53BDD685-8AD3-B3F1-9F64-BECF54E591FE}"/>
              </a:ext>
            </a:extLst>
          </p:cNvPr>
          <p:cNvGrpSpPr/>
          <p:nvPr/>
        </p:nvGrpSpPr>
        <p:grpSpPr>
          <a:xfrm>
            <a:off x="-3751581" y="-1146922"/>
            <a:ext cx="3576941" cy="2735027"/>
            <a:chOff x="5920667" y="3134810"/>
            <a:chExt cx="3576941" cy="2735027"/>
          </a:xfrm>
        </p:grpSpPr>
        <p:sp>
          <p:nvSpPr>
            <p:cNvPr id="19" name="タイトル 1">
              <a:extLst>
                <a:ext uri="{FF2B5EF4-FFF2-40B4-BE49-F238E27FC236}">
                  <a16:creationId xmlns:a16="http://schemas.microsoft.com/office/drawing/2014/main" id="{F552DFC2-EBC4-0377-8347-62225946A29A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290164" y="3142375"/>
              <a:ext cx="1198255" cy="23407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ja-JP" sz="1600" b="0" dirty="0">
                  <a:latin typeface="+mn-lt"/>
                </a:rPr>
                <a:t>Stage1</a:t>
              </a:r>
            </a:p>
          </p:txBody>
        </p: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18B6C662-8B77-1803-B938-03013D2CDF47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7616249" y="3134810"/>
              <a:ext cx="1198255" cy="23407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ja-JP" sz="1600" b="0" dirty="0">
                  <a:latin typeface="+mn-lt"/>
                </a:rPr>
                <a:t>Stage2</a:t>
              </a:r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258CAD5E-7957-46B7-E2CA-4A563EE836BF}"/>
                </a:ext>
              </a:extLst>
            </p:cNvPr>
            <p:cNvGrpSpPr/>
            <p:nvPr/>
          </p:nvGrpSpPr>
          <p:grpSpPr>
            <a:xfrm>
              <a:off x="5920667" y="3430942"/>
              <a:ext cx="3576941" cy="2438895"/>
              <a:chOff x="6390893" y="3191456"/>
              <a:chExt cx="3576941" cy="2438895"/>
            </a:xfrm>
          </p:grpSpPr>
          <p:grpSp>
            <p:nvGrpSpPr>
              <p:cNvPr id="22" name="グループ化 21">
                <a:extLst>
                  <a:ext uri="{FF2B5EF4-FFF2-40B4-BE49-F238E27FC236}">
                    <a16:creationId xmlns:a16="http://schemas.microsoft.com/office/drawing/2014/main" id="{0BE2481F-8126-FCA1-FB19-9DFC23892B5E}"/>
                  </a:ext>
                </a:extLst>
              </p:cNvPr>
              <p:cNvGrpSpPr/>
              <p:nvPr/>
            </p:nvGrpSpPr>
            <p:grpSpPr>
              <a:xfrm>
                <a:off x="6877544" y="3311211"/>
                <a:ext cx="2587715" cy="1796490"/>
                <a:chOff x="6915520" y="3314181"/>
                <a:chExt cx="1588004" cy="1796490"/>
              </a:xfrm>
            </p:grpSpPr>
            <p:sp>
              <p:nvSpPr>
                <p:cNvPr id="26" name="正方形/長方形 25">
                  <a:extLst>
                    <a:ext uri="{FF2B5EF4-FFF2-40B4-BE49-F238E27FC236}">
                      <a16:creationId xmlns:a16="http://schemas.microsoft.com/office/drawing/2014/main" id="{A43AA583-B6ED-EFD9-4AC4-0031A5D53FE1}"/>
                    </a:ext>
                  </a:extLst>
                </p:cNvPr>
                <p:cNvSpPr/>
                <p:nvPr/>
              </p:nvSpPr>
              <p:spPr>
                <a:xfrm>
                  <a:off x="6915520" y="3327697"/>
                  <a:ext cx="640195" cy="1782973"/>
                </a:xfrm>
                <a:prstGeom prst="rect">
                  <a:avLst/>
                </a:prstGeom>
                <a:solidFill>
                  <a:srgbClr val="DAE3F3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正方形/長方形 26">
                  <a:extLst>
                    <a:ext uri="{FF2B5EF4-FFF2-40B4-BE49-F238E27FC236}">
                      <a16:creationId xmlns:a16="http://schemas.microsoft.com/office/drawing/2014/main" id="{3F68384B-465D-78E1-2B46-26A4E1F867C6}"/>
                    </a:ext>
                  </a:extLst>
                </p:cNvPr>
                <p:cNvSpPr/>
                <p:nvPr/>
              </p:nvSpPr>
              <p:spPr>
                <a:xfrm>
                  <a:off x="7569914" y="3314181"/>
                  <a:ext cx="933610" cy="1796490"/>
                </a:xfrm>
                <a:prstGeom prst="rect">
                  <a:avLst/>
                </a:prstGeom>
                <a:solidFill>
                  <a:srgbClr val="F8CBAD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3404D428-CB3C-6C05-E3FF-808740245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コネクタ 28">
                  <a:extLst>
                    <a:ext uri="{FF2B5EF4-FFF2-40B4-BE49-F238E27FC236}">
                      <a16:creationId xmlns:a16="http://schemas.microsoft.com/office/drawing/2014/main" id="{F16B95A1-BE8C-8F73-BA3E-A77F752CE4F3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直線矢印コネクタ 22">
                <a:extLst>
                  <a:ext uri="{FF2B5EF4-FFF2-40B4-BE49-F238E27FC236}">
                    <a16:creationId xmlns:a16="http://schemas.microsoft.com/office/drawing/2014/main" id="{5E143293-ADBA-06F4-E52A-28E3C3C96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544" y="3216103"/>
                <a:ext cx="1028850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CDB54291-6ED5-A8AE-42BE-1CFE7EE8F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905" y="3216103"/>
                <a:ext cx="1521354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図 24">
                <a:extLst>
                  <a:ext uri="{FF2B5EF4-FFF2-40B4-BE49-F238E27FC236}">
                    <a16:creationId xmlns:a16="http://schemas.microsoft.com/office/drawing/2014/main" id="{4047BD94-BC7A-3346-D0B6-6420E57F66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7" b="64764"/>
              <a:stretch/>
            </p:blipFill>
            <p:spPr>
              <a:xfrm>
                <a:off x="6390893" y="3191456"/>
                <a:ext cx="3576941" cy="2438895"/>
              </a:xfrm>
              <a:prstGeom prst="rect">
                <a:avLst/>
              </a:prstGeom>
            </p:spPr>
          </p:pic>
        </p:grp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6BCEFCE4-D3A4-027B-49D2-0C4A59CBB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5392" y="4881890"/>
              <a:ext cx="2569709" cy="434263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2038C1DF-2046-8621-1FC3-45F599A68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5143" y="3564213"/>
              <a:ext cx="1359209" cy="183274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7329ECF7-0BE7-FC9E-AEF7-7EE4403E1F34}"/>
              </a:ext>
            </a:extLst>
          </p:cNvPr>
          <p:cNvGrpSpPr/>
          <p:nvPr/>
        </p:nvGrpSpPr>
        <p:grpSpPr>
          <a:xfrm>
            <a:off x="-19493" y="554806"/>
            <a:ext cx="11645436" cy="5410008"/>
            <a:chOff x="-19493" y="554806"/>
            <a:chExt cx="11645436" cy="5410008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2353C339-B93C-4FE5-352F-6F26526D745A}"/>
                </a:ext>
              </a:extLst>
            </p:cNvPr>
            <p:cNvSpPr/>
            <p:nvPr/>
          </p:nvSpPr>
          <p:spPr>
            <a:xfrm>
              <a:off x="-19493" y="554806"/>
              <a:ext cx="11645436" cy="5410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2BE65C14-5448-0FD7-350C-4C5F8BBC31FF}"/>
                </a:ext>
              </a:extLst>
            </p:cNvPr>
            <p:cNvGrpSpPr/>
            <p:nvPr/>
          </p:nvGrpSpPr>
          <p:grpSpPr>
            <a:xfrm>
              <a:off x="-19492" y="1274274"/>
              <a:ext cx="2558398" cy="1996377"/>
              <a:chOff x="2799" y="1027433"/>
              <a:chExt cx="2558398" cy="1996377"/>
            </a:xfrm>
          </p:grpSpPr>
          <p:sp>
            <p:nvSpPr>
              <p:cNvPr id="10" name="タイトル 1">
                <a:extLst>
                  <a:ext uri="{FF2B5EF4-FFF2-40B4-BE49-F238E27FC236}">
                    <a16:creationId xmlns:a16="http://schemas.microsoft.com/office/drawing/2014/main" id="{C696B187-A432-DE54-9795-D777A82E5014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 rot="16200000">
                <a:off x="-528304" y="1558536"/>
                <a:ext cx="1368791" cy="306586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lIns="182880" tIns="182880" rIns="182880" bIns="18288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200" b="1" kern="1200" cap="none" spc="200" baseline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sz="1100" dirty="0">
                    <a:latin typeface="+mn-ea"/>
                    <a:ea typeface="+mn-ea"/>
                  </a:rPr>
                  <a:t>r [m]</a:t>
                </a:r>
                <a:endParaRPr lang="ja-JP" altLang="en-US" sz="1100" dirty="0">
                  <a:latin typeface="+mn-ea"/>
                  <a:ea typeface="+mn-ea"/>
                </a:endParaRPr>
              </a:p>
            </p:txBody>
          </p:sp>
          <p:sp>
            <p:nvSpPr>
              <p:cNvPr id="13" name="タイトル 1">
                <a:extLst>
                  <a:ext uri="{FF2B5EF4-FFF2-40B4-BE49-F238E27FC236}">
                    <a16:creationId xmlns:a16="http://schemas.microsoft.com/office/drawing/2014/main" id="{DC9F6A30-D163-C495-9464-71379F31262D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1192406" y="2717224"/>
                <a:ext cx="1368791" cy="306586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lIns="182880" tIns="182880" rIns="182880" bIns="18288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200" b="1" kern="1200" cap="none" spc="200" baseline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sz="1100" dirty="0">
                    <a:latin typeface="+mn-ea"/>
                    <a:ea typeface="+mn-ea"/>
                  </a:rPr>
                  <a:t>z [m]</a:t>
                </a:r>
                <a:endParaRPr lang="ja-JP" altLang="en-US" sz="1100" dirty="0">
                  <a:latin typeface="+mn-ea"/>
                  <a:ea typeface="+mn-ea"/>
                </a:endParaRPr>
              </a:p>
            </p:txBody>
          </p:sp>
        </p:grpSp>
        <p:pic>
          <p:nvPicPr>
            <p:cNvPr id="37" name="図 36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BD0108EF-F938-019E-4F42-48543A549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33" t="12540" r="41310" b="62892"/>
            <a:stretch/>
          </p:blipFill>
          <p:spPr>
            <a:xfrm>
              <a:off x="2718831" y="3321179"/>
              <a:ext cx="2847085" cy="2417265"/>
            </a:xfrm>
            <a:prstGeom prst="rect">
              <a:avLst/>
            </a:prstGeom>
          </p:spPr>
        </p:pic>
        <p:pic>
          <p:nvPicPr>
            <p:cNvPr id="38" name="図 37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683A1309-120C-8CE8-9DEB-0EC36A67C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0" t="60337" r="73719" b="15095"/>
            <a:stretch/>
          </p:blipFill>
          <p:spPr>
            <a:xfrm>
              <a:off x="5529563" y="3345981"/>
              <a:ext cx="2506796" cy="2446335"/>
            </a:xfrm>
            <a:prstGeom prst="rect">
              <a:avLst/>
            </a:prstGeom>
          </p:spPr>
        </p:pic>
        <p:pic>
          <p:nvPicPr>
            <p:cNvPr id="39" name="図 38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2A88DE90-524B-8B77-6204-0D4774B822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4" t="59219" r="24517" b="16213"/>
            <a:stretch/>
          </p:blipFill>
          <p:spPr>
            <a:xfrm>
              <a:off x="7942082" y="3232157"/>
              <a:ext cx="2569709" cy="2426255"/>
            </a:xfrm>
            <a:prstGeom prst="rect">
              <a:avLst/>
            </a:prstGeom>
          </p:spPr>
        </p:pic>
        <p:pic>
          <p:nvPicPr>
            <p:cNvPr id="41" name="図 40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BA1A1CF-A490-981E-0747-68BFB26CE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12" t="60137" r="8996" b="16283"/>
            <a:stretch/>
          </p:blipFill>
          <p:spPr>
            <a:xfrm>
              <a:off x="315695" y="3328940"/>
              <a:ext cx="2765943" cy="2340000"/>
            </a:xfrm>
            <a:prstGeom prst="rect">
              <a:avLst/>
            </a:prstGeom>
          </p:spPr>
        </p:pic>
        <p:pic>
          <p:nvPicPr>
            <p:cNvPr id="42" name="図 41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43AC81B7-5F4B-9AC7-8FD4-69C555D51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5" t="60639" r="58079" b="15781"/>
            <a:stretch/>
          </p:blipFill>
          <p:spPr>
            <a:xfrm>
              <a:off x="7901273" y="743153"/>
              <a:ext cx="2430054" cy="2340000"/>
            </a:xfrm>
            <a:prstGeom prst="rect">
              <a:avLst/>
            </a:prstGeom>
          </p:spPr>
        </p:pic>
        <p:pic>
          <p:nvPicPr>
            <p:cNvPr id="43" name="図 42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58AAD10-B74B-1C0C-6274-F2CE4FE1A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85" t="12483" r="25419" b="63937"/>
            <a:stretch/>
          </p:blipFill>
          <p:spPr>
            <a:xfrm>
              <a:off x="5503880" y="687814"/>
              <a:ext cx="2430054" cy="2340000"/>
            </a:xfrm>
            <a:prstGeom prst="rect">
              <a:avLst/>
            </a:prstGeom>
          </p:spPr>
        </p:pic>
        <p:pic>
          <p:nvPicPr>
            <p:cNvPr id="44" name="図 43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579B997-6BD0-15AE-C301-AEB22A951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4" t="13073" r="74077" b="63347"/>
            <a:stretch/>
          </p:blipFill>
          <p:spPr>
            <a:xfrm>
              <a:off x="3081637" y="750913"/>
              <a:ext cx="2454897" cy="2340000"/>
            </a:xfrm>
            <a:prstGeom prst="rect">
              <a:avLst/>
            </a:prstGeom>
          </p:spPr>
        </p:pic>
        <p:pic>
          <p:nvPicPr>
            <p:cNvPr id="48" name="図 47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5E8C30FC-2E7B-A5FB-6BFD-AD028F741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9" t="60600" r="41630" b="16610"/>
            <a:stretch/>
          </p:blipFill>
          <p:spPr>
            <a:xfrm>
              <a:off x="291122" y="755391"/>
              <a:ext cx="2788160" cy="2284661"/>
            </a:xfrm>
            <a:prstGeom prst="rect">
              <a:avLst/>
            </a:prstGeom>
          </p:spPr>
        </p:pic>
        <p:sp>
          <p:nvSpPr>
            <p:cNvPr id="49" name="タイトル 1">
              <a:extLst>
                <a:ext uri="{FF2B5EF4-FFF2-40B4-BE49-F238E27FC236}">
                  <a16:creationId xmlns:a16="http://schemas.microsoft.com/office/drawing/2014/main" id="{DD90B41C-F096-2396-A146-96BEAE094C35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-498500" y="4370822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dirty="0">
                  <a:latin typeface="+mn-ea"/>
                  <a:ea typeface="+mn-ea"/>
                </a:rPr>
                <a:t>r [m]</a:t>
              </a:r>
              <a:endParaRPr lang="ja-JP" altLang="en-US" sz="1100" dirty="0">
                <a:latin typeface="+mn-ea"/>
                <a:ea typeface="+mn-ea"/>
              </a:endParaRPr>
            </a:p>
          </p:txBody>
        </p:sp>
        <p:sp>
          <p:nvSpPr>
            <p:cNvPr id="50" name="タイトル 1">
              <a:extLst>
                <a:ext uri="{FF2B5EF4-FFF2-40B4-BE49-F238E27FC236}">
                  <a16:creationId xmlns:a16="http://schemas.microsoft.com/office/drawing/2014/main" id="{BE3C1295-1771-65EA-F4C6-0739A7324F0E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222210" y="5529510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dirty="0">
                  <a:latin typeface="+mn-ea"/>
                  <a:ea typeface="+mn-ea"/>
                </a:rPr>
                <a:t>z [m]</a:t>
              </a:r>
              <a:endParaRPr lang="ja-JP" altLang="en-US" sz="1100" dirty="0">
                <a:latin typeface="+mn-ea"/>
                <a:ea typeface="+mn-ea"/>
              </a:endParaRPr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2D19858-74BC-FE98-F4C8-D0F52B566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74" t="54167" r="25758" b="12306"/>
            <a:stretch/>
          </p:blipFill>
          <p:spPr>
            <a:xfrm>
              <a:off x="10511791" y="1274275"/>
              <a:ext cx="703263" cy="4255236"/>
            </a:xfrm>
            <a:prstGeom prst="rect">
              <a:avLst/>
            </a:prstGeom>
          </p:spPr>
        </p:pic>
        <p:sp>
          <p:nvSpPr>
            <p:cNvPr id="18" name="タイトル 1">
              <a:extLst>
                <a:ext uri="{FF2B5EF4-FFF2-40B4-BE49-F238E27FC236}">
                  <a16:creationId xmlns:a16="http://schemas.microsoft.com/office/drawing/2014/main" id="{213BA169-B8BD-6D8E-BE10-E454CAFC4035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0173523" y="89318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dirty="0" err="1">
                  <a:latin typeface="+mn-ea"/>
                  <a:ea typeface="+mn-ea"/>
                </a:rPr>
                <a:t>Jt</a:t>
              </a:r>
              <a:r>
                <a:rPr lang="en-US" altLang="ja-JP" sz="1100" dirty="0">
                  <a:latin typeface="+mn-ea"/>
                  <a:ea typeface="+mn-ea"/>
                </a:rPr>
                <a:t> [A/m</a:t>
              </a:r>
              <a:r>
                <a:rPr lang="en-US" altLang="ja-JP" sz="1100" baseline="30000" dirty="0">
                  <a:latin typeface="+mn-ea"/>
                  <a:ea typeface="+mn-ea"/>
                </a:rPr>
                <a:t>2</a:t>
              </a:r>
              <a:r>
                <a:rPr lang="en-US" altLang="ja-JP" sz="1100" dirty="0">
                  <a:latin typeface="+mn-ea"/>
                  <a:ea typeface="+mn-ea"/>
                </a:rPr>
                <a:t>]</a:t>
              </a:r>
              <a:endParaRPr lang="ja-JP" altLang="en-US" sz="11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8270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A30310-DBF2-708B-E9FE-E96DC2C1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844E707C-3896-C1F7-1784-FA0C57A52ABB}"/>
              </a:ext>
            </a:extLst>
          </p:cNvPr>
          <p:cNvGrpSpPr/>
          <p:nvPr/>
        </p:nvGrpSpPr>
        <p:grpSpPr>
          <a:xfrm>
            <a:off x="2821781" y="651158"/>
            <a:ext cx="3221832" cy="5234601"/>
            <a:chOff x="2821781" y="700089"/>
            <a:chExt cx="3221832" cy="5234601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5538661-30FE-D2C7-9B72-F3B4D88D23B3}"/>
                </a:ext>
              </a:extLst>
            </p:cNvPr>
            <p:cNvSpPr/>
            <p:nvPr/>
          </p:nvSpPr>
          <p:spPr>
            <a:xfrm>
              <a:off x="2821781" y="700089"/>
              <a:ext cx="3221832" cy="5227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29407BD7-1416-1C0D-0EE5-F13597030D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6858" y="4466121"/>
              <a:ext cx="0" cy="115949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21262079-E7E1-AA07-F1DB-54A9E1417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3817" y="2834965"/>
              <a:ext cx="0" cy="115949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4E3FD4D8-971E-B4FE-BFBB-4884D9CC08C9}"/>
                </a:ext>
              </a:extLst>
            </p:cNvPr>
            <p:cNvGrpSpPr/>
            <p:nvPr/>
          </p:nvGrpSpPr>
          <p:grpSpPr>
            <a:xfrm>
              <a:off x="2937576" y="1108561"/>
              <a:ext cx="3051405" cy="4826129"/>
              <a:chOff x="6416040" y="3203018"/>
              <a:chExt cx="3576941" cy="737488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80F473FB-5B61-9AE7-802F-868B2BA76DA2}"/>
                  </a:ext>
                </a:extLst>
              </p:cNvPr>
              <p:cNvGrpSpPr/>
              <p:nvPr/>
            </p:nvGrpSpPr>
            <p:grpSpPr>
              <a:xfrm>
                <a:off x="6877544" y="3311211"/>
                <a:ext cx="2587715" cy="1796490"/>
                <a:chOff x="6915520" y="3314181"/>
                <a:chExt cx="1588004" cy="1796490"/>
              </a:xfrm>
            </p:grpSpPr>
            <p:sp>
              <p:nvSpPr>
                <p:cNvPr id="8" name="正方形/長方形 7">
                  <a:extLst>
                    <a:ext uri="{FF2B5EF4-FFF2-40B4-BE49-F238E27FC236}">
                      <a16:creationId xmlns:a16="http://schemas.microsoft.com/office/drawing/2014/main" id="{2769B84E-E37A-5C9A-81AE-C926C3EED152}"/>
                    </a:ext>
                  </a:extLst>
                </p:cNvPr>
                <p:cNvSpPr/>
                <p:nvPr/>
              </p:nvSpPr>
              <p:spPr>
                <a:xfrm>
                  <a:off x="6915520" y="3327697"/>
                  <a:ext cx="640195" cy="1782973"/>
                </a:xfrm>
                <a:prstGeom prst="rect">
                  <a:avLst/>
                </a:prstGeom>
                <a:solidFill>
                  <a:srgbClr val="DAE3F3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正方形/長方形 8">
                  <a:extLst>
                    <a:ext uri="{FF2B5EF4-FFF2-40B4-BE49-F238E27FC236}">
                      <a16:creationId xmlns:a16="http://schemas.microsoft.com/office/drawing/2014/main" id="{971CDA62-B148-5045-41BB-1CDBF98578D3}"/>
                    </a:ext>
                  </a:extLst>
                </p:cNvPr>
                <p:cNvSpPr/>
                <p:nvPr/>
              </p:nvSpPr>
              <p:spPr>
                <a:xfrm>
                  <a:off x="7569914" y="3314181"/>
                  <a:ext cx="933610" cy="1796490"/>
                </a:xfrm>
                <a:prstGeom prst="rect">
                  <a:avLst/>
                </a:prstGeom>
                <a:solidFill>
                  <a:srgbClr val="F8CBAD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DF007C3D-C8E2-E7B5-4940-E08A2A11B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4C14DD8D-9836-AAA2-6B65-9F74692D344E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直線矢印コネクタ 4">
                <a:extLst>
                  <a:ext uri="{FF2B5EF4-FFF2-40B4-BE49-F238E27FC236}">
                    <a16:creationId xmlns:a16="http://schemas.microsoft.com/office/drawing/2014/main" id="{8A8C2197-E400-4C1C-2950-2948745E76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544" y="3216103"/>
                <a:ext cx="1028850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線矢印コネクタ 5">
                <a:extLst>
                  <a:ext uri="{FF2B5EF4-FFF2-40B4-BE49-F238E27FC236}">
                    <a16:creationId xmlns:a16="http://schemas.microsoft.com/office/drawing/2014/main" id="{D1A0F5F4-B72A-11C7-A6D0-17A581916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905" y="3216103"/>
                <a:ext cx="1521354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8D06BDF2-A10F-848B-F0DA-09FB0BDC61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4" b="5550"/>
              <a:stretch/>
            </p:blipFill>
            <p:spPr>
              <a:xfrm>
                <a:off x="6416040" y="3203018"/>
                <a:ext cx="3576941" cy="7374888"/>
              </a:xfrm>
              <a:prstGeom prst="rect">
                <a:avLst/>
              </a:prstGeom>
            </p:spPr>
          </p:pic>
        </p:grp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C1A0B2E6-81C4-CE66-5A73-B6AE2A9AF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698" y="1997250"/>
              <a:ext cx="2194541" cy="372024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2559F0E9-55D4-6E57-BD52-9E1F559F9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9081" y="1190050"/>
              <a:ext cx="1250157" cy="1197523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タイトル 1">
              <a:extLst>
                <a:ext uri="{FF2B5EF4-FFF2-40B4-BE49-F238E27FC236}">
                  <a16:creationId xmlns:a16="http://schemas.microsoft.com/office/drawing/2014/main" id="{8C0A8602-47BC-A529-E0BA-4D706EEF5869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3225545" y="820044"/>
              <a:ext cx="1198255" cy="23407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ja-JP" sz="1600" b="0" dirty="0">
                  <a:latin typeface="+mn-lt"/>
                </a:rPr>
                <a:t>Stage1</a:t>
              </a:r>
            </a:p>
          </p:txBody>
        </p:sp>
        <p:sp>
          <p:nvSpPr>
            <p:cNvPr id="15" name="タイトル 1">
              <a:extLst>
                <a:ext uri="{FF2B5EF4-FFF2-40B4-BE49-F238E27FC236}">
                  <a16:creationId xmlns:a16="http://schemas.microsoft.com/office/drawing/2014/main" id="{BE33E0E1-5C12-1D5C-5514-6257E93253D6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279484" y="812479"/>
              <a:ext cx="1198255" cy="23407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ja-JP" sz="1600" b="0" dirty="0">
                  <a:latin typeface="+mn-lt"/>
                </a:rPr>
                <a:t>Stage2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577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DD93D2-0D97-6672-F45B-0CAE42AA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5C92E53B-6CC3-88A9-9C5D-4ACDA2BC4FD9}"/>
              </a:ext>
            </a:extLst>
          </p:cNvPr>
          <p:cNvGrpSpPr/>
          <p:nvPr/>
        </p:nvGrpSpPr>
        <p:grpSpPr>
          <a:xfrm>
            <a:off x="327732" y="554806"/>
            <a:ext cx="7208849" cy="5191476"/>
            <a:chOff x="327732" y="554806"/>
            <a:chExt cx="7208849" cy="5191476"/>
          </a:xfrm>
        </p:grpSpPr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C182953B-CECF-598A-01F8-52D94DC24A90}"/>
                </a:ext>
              </a:extLst>
            </p:cNvPr>
            <p:cNvSpPr/>
            <p:nvPr/>
          </p:nvSpPr>
          <p:spPr>
            <a:xfrm>
              <a:off x="327732" y="554806"/>
              <a:ext cx="7208849" cy="5191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D9E8B71-FC17-8D06-3BE0-C57A5BF11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43" t="7084" r="44742" b="57824"/>
            <a:stretch/>
          </p:blipFill>
          <p:spPr>
            <a:xfrm>
              <a:off x="679780" y="2678410"/>
              <a:ext cx="1875378" cy="2855609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C0EB055C-F85B-F00C-6399-25C925546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04" t="54167" r="25686" b="10741"/>
            <a:stretch/>
          </p:blipFill>
          <p:spPr>
            <a:xfrm>
              <a:off x="4928787" y="2661763"/>
              <a:ext cx="2314009" cy="2855609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AF04628F-507D-73F3-24AE-9EB79A33C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03" t="12302" r="41440" b="62715"/>
            <a:stretch/>
          </p:blipFill>
          <p:spPr>
            <a:xfrm>
              <a:off x="587408" y="704076"/>
              <a:ext cx="2180452" cy="1802816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54304E8-278A-D1D0-3876-0A4714003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3" t="60122" r="74156" b="16139"/>
            <a:stretch/>
          </p:blipFill>
          <p:spPr>
            <a:xfrm>
              <a:off x="2955558" y="751276"/>
              <a:ext cx="1875378" cy="1713067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7989636-B702-CD79-7733-CB24D4D20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57" t="60122" r="25217" b="16139"/>
            <a:stretch/>
          </p:blipFill>
          <p:spPr>
            <a:xfrm>
              <a:off x="5016580" y="758431"/>
              <a:ext cx="1915224" cy="1713068"/>
            </a:xfrm>
            <a:prstGeom prst="rect">
              <a:avLst/>
            </a:prstGeom>
          </p:spPr>
        </p:pic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5CE906D-112C-C9B4-3915-680841F609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85628" y="1614591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49A16B2-D988-644D-226C-C636BF03B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6023" y="1608284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A685E1B-4918-BADB-1A78-01A570342F7C}"/>
                </a:ext>
              </a:extLst>
            </p:cNvPr>
            <p:cNvSpPr/>
            <p:nvPr/>
          </p:nvSpPr>
          <p:spPr>
            <a:xfrm>
              <a:off x="1373870" y="887677"/>
              <a:ext cx="800100" cy="141536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088BC191-1084-E670-B6CE-C97B73008A4E}"/>
                </a:ext>
              </a:extLst>
            </p:cNvPr>
            <p:cNvSpPr/>
            <p:nvPr/>
          </p:nvSpPr>
          <p:spPr>
            <a:xfrm>
              <a:off x="5555501" y="907377"/>
              <a:ext cx="800100" cy="138952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B43C3D7F-A562-3335-11AD-B41EAE7C0C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4125" y="2296897"/>
              <a:ext cx="331376" cy="59165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052BF8D9-8539-3AAF-362B-87A55B2D3862}"/>
                </a:ext>
              </a:extLst>
            </p:cNvPr>
            <p:cNvCxnSpPr>
              <a:cxnSpLocks/>
            </p:cNvCxnSpPr>
            <p:nvPr/>
          </p:nvCxnSpPr>
          <p:spPr>
            <a:xfrm>
              <a:off x="6352097" y="2280633"/>
              <a:ext cx="334880" cy="60792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タイトル 1">
              <a:extLst>
                <a:ext uri="{FF2B5EF4-FFF2-40B4-BE49-F238E27FC236}">
                  <a16:creationId xmlns:a16="http://schemas.microsoft.com/office/drawing/2014/main" id="{E2F69B70-FC67-3751-EB58-8AA00AB8C346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097946" y="2333351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latin typeface="+mn-ea"/>
                  <a:ea typeface="+mn-ea"/>
                </a:rPr>
                <a:t>z [m]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17" name="タイトル 1">
              <a:extLst>
                <a:ext uri="{FF2B5EF4-FFF2-40B4-BE49-F238E27FC236}">
                  <a16:creationId xmlns:a16="http://schemas.microsoft.com/office/drawing/2014/main" id="{A031C6B7-7A25-B4E6-026A-DBAF869028E5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-203370" y="1459209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latin typeface="+mn-ea"/>
                  <a:ea typeface="+mn-ea"/>
                </a:rPr>
                <a:t>r [m]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18" name="タイトル 1">
              <a:extLst>
                <a:ext uri="{FF2B5EF4-FFF2-40B4-BE49-F238E27FC236}">
                  <a16:creationId xmlns:a16="http://schemas.microsoft.com/office/drawing/2014/main" id="{DC289F45-404E-BD59-D876-E84A1F9D41CE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6487137" y="3696077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latin typeface="+mn-ea"/>
                  <a:ea typeface="+mn-ea"/>
                </a:rPr>
                <a:t>Jt</a:t>
              </a:r>
              <a:r>
                <a:rPr lang="en-US" altLang="ja-JP" sz="1100" b="0" dirty="0">
                  <a:latin typeface="+mn-ea"/>
                  <a:ea typeface="+mn-ea"/>
                </a:rPr>
                <a:t> [A/m</a:t>
              </a:r>
              <a:r>
                <a:rPr lang="en-US" altLang="ja-JP" sz="1100" b="0" baseline="30000" dirty="0">
                  <a:latin typeface="+mn-ea"/>
                  <a:ea typeface="+mn-ea"/>
                </a:rPr>
                <a:t>2</a:t>
              </a:r>
              <a:r>
                <a:rPr lang="en-US" altLang="ja-JP" sz="1100" b="0" dirty="0">
                  <a:latin typeface="+mn-ea"/>
                  <a:ea typeface="+mn-ea"/>
                </a:rPr>
                <a:t>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F050C0B9-F583-FDB9-2335-AB64557BC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880" y="2280633"/>
              <a:ext cx="380990" cy="59097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C09699D9-DE81-21F1-AC01-9AD30BC8CACC}"/>
                </a:ext>
              </a:extLst>
            </p:cNvPr>
            <p:cNvCxnSpPr>
              <a:cxnSpLocks/>
            </p:cNvCxnSpPr>
            <p:nvPr/>
          </p:nvCxnSpPr>
          <p:spPr>
            <a:xfrm>
              <a:off x="2180639" y="2308718"/>
              <a:ext cx="321203" cy="58303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37A9E9EC-253A-482E-CBF2-33A25952D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0" t="55278" r="77158" b="10287"/>
            <a:stretch/>
          </p:blipFill>
          <p:spPr>
            <a:xfrm>
              <a:off x="2763503" y="2720009"/>
              <a:ext cx="1931696" cy="2854800"/>
            </a:xfrm>
            <a:prstGeom prst="rect">
              <a:avLst/>
            </a:prstGeom>
          </p:spPr>
        </p:pic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3CBEB469-D0A7-9249-FB25-732C37757995}"/>
                </a:ext>
              </a:extLst>
            </p:cNvPr>
            <p:cNvSpPr/>
            <p:nvPr/>
          </p:nvSpPr>
          <p:spPr>
            <a:xfrm>
              <a:off x="3478070" y="884475"/>
              <a:ext cx="800100" cy="141536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AD349771-7738-1B0E-C977-053E5812FA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7080" y="2277431"/>
              <a:ext cx="380990" cy="59097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56E211EB-CFF4-29BA-E191-1BB901807AFA}"/>
                </a:ext>
              </a:extLst>
            </p:cNvPr>
            <p:cNvCxnSpPr>
              <a:cxnSpLocks/>
            </p:cNvCxnSpPr>
            <p:nvPr/>
          </p:nvCxnSpPr>
          <p:spPr>
            <a:xfrm>
              <a:off x="4284839" y="2305516"/>
              <a:ext cx="321203" cy="58303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タイトル 1">
              <a:extLst>
                <a:ext uri="{FF2B5EF4-FFF2-40B4-BE49-F238E27FC236}">
                  <a16:creationId xmlns:a16="http://schemas.microsoft.com/office/drawing/2014/main" id="{C3EEBD9A-6A22-556A-F04F-4D7B01085C8C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1022859" y="5335587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latin typeface="+mn-ea"/>
                  <a:ea typeface="+mn-ea"/>
                </a:rPr>
                <a:t>z [m]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43" name="タイトル 1">
              <a:extLst>
                <a:ext uri="{FF2B5EF4-FFF2-40B4-BE49-F238E27FC236}">
                  <a16:creationId xmlns:a16="http://schemas.microsoft.com/office/drawing/2014/main" id="{CCB6AF9F-0945-A724-BF4A-741CA5738976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-121408" y="3994115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latin typeface="+mn-ea"/>
                  <a:ea typeface="+mn-ea"/>
                </a:rPr>
                <a:t>r [m]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617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BB8B09-2E6D-DAE3-3163-674B7AE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C79E3F9-26AD-3952-92DF-9B8931B72A0B}"/>
              </a:ext>
            </a:extLst>
          </p:cNvPr>
          <p:cNvGrpSpPr/>
          <p:nvPr/>
        </p:nvGrpSpPr>
        <p:grpSpPr>
          <a:xfrm>
            <a:off x="2916936" y="923544"/>
            <a:ext cx="3776472" cy="5622726"/>
            <a:chOff x="2688336" y="365760"/>
            <a:chExt cx="3776472" cy="5622726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AC9EB89-CF37-62B7-E4CF-58C9FFDDCEB1}"/>
                </a:ext>
              </a:extLst>
            </p:cNvPr>
            <p:cNvSpPr/>
            <p:nvPr/>
          </p:nvSpPr>
          <p:spPr>
            <a:xfrm>
              <a:off x="2688336" y="365760"/>
              <a:ext cx="3776472" cy="5622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5FA411B-E37B-9187-466B-36F6A3F0D561}"/>
                </a:ext>
              </a:extLst>
            </p:cNvPr>
            <p:cNvGrpSpPr/>
            <p:nvPr/>
          </p:nvGrpSpPr>
          <p:grpSpPr>
            <a:xfrm>
              <a:off x="2772214" y="805062"/>
              <a:ext cx="3599572" cy="5018631"/>
              <a:chOff x="5940865" y="3143064"/>
              <a:chExt cx="3674153" cy="7590492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0EDD75E8-10E9-5191-B73E-5B74AA18E5DE}"/>
                  </a:ext>
                </a:extLst>
              </p:cNvPr>
              <p:cNvGrpSpPr/>
              <p:nvPr/>
            </p:nvGrpSpPr>
            <p:grpSpPr>
              <a:xfrm>
                <a:off x="6461372" y="3240545"/>
                <a:ext cx="2439953" cy="1836607"/>
                <a:chOff x="5874470" y="3314181"/>
                <a:chExt cx="2439953" cy="1796489"/>
              </a:xfrm>
            </p:grpSpPr>
            <p:sp>
              <p:nvSpPr>
                <p:cNvPr id="6" name="正方形/長方形 5">
                  <a:extLst>
                    <a:ext uri="{FF2B5EF4-FFF2-40B4-BE49-F238E27FC236}">
                      <a16:creationId xmlns:a16="http://schemas.microsoft.com/office/drawing/2014/main" id="{7BABED30-2C3F-99AF-2CAD-66B663C2E501}"/>
                    </a:ext>
                  </a:extLst>
                </p:cNvPr>
                <p:cNvSpPr/>
                <p:nvPr/>
              </p:nvSpPr>
              <p:spPr>
                <a:xfrm>
                  <a:off x="5874470" y="3327697"/>
                  <a:ext cx="1681246" cy="1782973"/>
                </a:xfrm>
                <a:prstGeom prst="rect">
                  <a:avLst/>
                </a:prstGeom>
                <a:solidFill>
                  <a:srgbClr val="DAE3F3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D95BC556-6E85-51D4-3FFC-E216DF2A98A2}"/>
                    </a:ext>
                  </a:extLst>
                </p:cNvPr>
                <p:cNvSpPr/>
                <p:nvPr/>
              </p:nvSpPr>
              <p:spPr>
                <a:xfrm>
                  <a:off x="7560949" y="3334090"/>
                  <a:ext cx="753474" cy="1776580"/>
                </a:xfrm>
                <a:prstGeom prst="rect">
                  <a:avLst/>
                </a:prstGeom>
                <a:solidFill>
                  <a:srgbClr val="F8CBAD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id="{50FDB664-B503-28B0-38AD-6B4592181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id="{93AD83BF-8024-1FFC-FD69-7E2D4EAED27E}"/>
                    </a:ext>
                  </a:extLst>
                </p:cNvPr>
                <p:cNvCxnSpPr/>
                <p:nvPr/>
              </p:nvCxnSpPr>
              <p:spPr>
                <a:xfrm>
                  <a:off x="7555715" y="3334091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AD3621F9-827B-7F6A-A715-B6C402ADAE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53" b="5096"/>
              <a:stretch/>
            </p:blipFill>
            <p:spPr>
              <a:xfrm>
                <a:off x="5940865" y="3143064"/>
                <a:ext cx="3674153" cy="7590492"/>
              </a:xfrm>
              <a:prstGeom prst="rect">
                <a:avLst/>
              </a:prstGeom>
            </p:spPr>
          </p:pic>
        </p:grp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A35C8DB2-82FB-6C06-4244-44E4F6291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0811" y="1809549"/>
              <a:ext cx="2561349" cy="27428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BC8B3881-6026-AC05-0FD1-471379A1E2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4013" y="869514"/>
              <a:ext cx="455357" cy="1214315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74A1A78E-6028-72EE-DF54-06EA7CBD8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031" y="1270535"/>
              <a:ext cx="1116205" cy="813294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65B20673-D3D6-568A-8DBF-0CDC433DB243}"/>
                </a:ext>
              </a:extLst>
            </p:cNvPr>
            <p:cNvCxnSpPr>
              <a:cxnSpLocks/>
            </p:cNvCxnSpPr>
            <p:nvPr/>
          </p:nvCxnSpPr>
          <p:spPr>
            <a:xfrm>
              <a:off x="4929273" y="812479"/>
              <a:ext cx="877688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85D5FDA0-25B3-C988-2BD5-36A570FA20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5545" y="812479"/>
              <a:ext cx="1702855" cy="7565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タイトル 1">
              <a:extLst>
                <a:ext uri="{FF2B5EF4-FFF2-40B4-BE49-F238E27FC236}">
                  <a16:creationId xmlns:a16="http://schemas.microsoft.com/office/drawing/2014/main" id="{C93DC46D-34F4-B096-258A-B1C132BE77AE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3522834" y="535020"/>
              <a:ext cx="1198255" cy="23407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ja-JP" sz="1600" b="0" dirty="0">
                  <a:latin typeface="+mn-lt"/>
                </a:rPr>
                <a:t>Stage1</a:t>
              </a:r>
            </a:p>
          </p:txBody>
        </p:sp>
        <p:sp>
          <p:nvSpPr>
            <p:cNvPr id="23" name="タイトル 1">
              <a:extLst>
                <a:ext uri="{FF2B5EF4-FFF2-40B4-BE49-F238E27FC236}">
                  <a16:creationId xmlns:a16="http://schemas.microsoft.com/office/drawing/2014/main" id="{6A14619D-0FDC-B3AC-471C-157CB7470DCF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836075" y="536690"/>
              <a:ext cx="1198255" cy="23407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ja-JP" sz="1600" b="0" dirty="0">
                  <a:latin typeface="+mn-lt"/>
                </a:rPr>
                <a:t>Stage2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60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8CF69C-11D2-659B-22D0-E9DBE5E8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68E621F-3D52-4EEC-8019-ABD14102384E}"/>
              </a:ext>
            </a:extLst>
          </p:cNvPr>
          <p:cNvGrpSpPr/>
          <p:nvPr/>
        </p:nvGrpSpPr>
        <p:grpSpPr>
          <a:xfrm>
            <a:off x="496957" y="554806"/>
            <a:ext cx="7633252" cy="4295490"/>
            <a:chOff x="496957" y="554806"/>
            <a:chExt cx="7633252" cy="4295490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957D374E-4E9A-BEB4-361D-5F000367580E}"/>
                </a:ext>
              </a:extLst>
            </p:cNvPr>
            <p:cNvSpPr/>
            <p:nvPr/>
          </p:nvSpPr>
          <p:spPr>
            <a:xfrm>
              <a:off x="496957" y="554806"/>
              <a:ext cx="7633252" cy="4295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" name="図 3" descr="ダイアグラム&#10;&#10;自動的に生成された説明">
              <a:extLst>
                <a:ext uri="{FF2B5EF4-FFF2-40B4-BE49-F238E27FC236}">
                  <a16:creationId xmlns:a16="http://schemas.microsoft.com/office/drawing/2014/main" id="{94A9FEC8-E27D-E752-618A-D93E9BE6E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5" t="59610" r="74200" b="14200"/>
            <a:stretch/>
          </p:blipFill>
          <p:spPr>
            <a:xfrm>
              <a:off x="2997532" y="2600526"/>
              <a:ext cx="1853946" cy="1980000"/>
            </a:xfrm>
            <a:prstGeom prst="rect">
              <a:avLst/>
            </a:prstGeom>
          </p:spPr>
        </p:pic>
        <p:pic>
          <p:nvPicPr>
            <p:cNvPr id="5" name="図 4" descr="ダイアグラム&#10;&#10;自動的に生成された説明">
              <a:extLst>
                <a:ext uri="{FF2B5EF4-FFF2-40B4-BE49-F238E27FC236}">
                  <a16:creationId xmlns:a16="http://schemas.microsoft.com/office/drawing/2014/main" id="{21E8C6E1-290D-E3EA-E78F-566783218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94" t="12750" r="41752" b="61060"/>
            <a:stretch/>
          </p:blipFill>
          <p:spPr>
            <a:xfrm>
              <a:off x="671013" y="2616854"/>
              <a:ext cx="2244008" cy="1980000"/>
            </a:xfrm>
            <a:prstGeom prst="rect">
              <a:avLst/>
            </a:prstGeom>
          </p:spPr>
        </p:pic>
        <p:pic>
          <p:nvPicPr>
            <p:cNvPr id="7" name="図 6" descr="テーブル&#10;&#10;低い精度で自動的に生成された説明">
              <a:extLst>
                <a:ext uri="{FF2B5EF4-FFF2-40B4-BE49-F238E27FC236}">
                  <a16:creationId xmlns:a16="http://schemas.microsoft.com/office/drawing/2014/main" id="{F5D131C3-92CF-05BB-12C9-9D1A62B7D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03" t="60060" r="8704" b="13750"/>
            <a:stretch/>
          </p:blipFill>
          <p:spPr>
            <a:xfrm>
              <a:off x="4876578" y="694002"/>
              <a:ext cx="1922062" cy="1980000"/>
            </a:xfrm>
            <a:prstGeom prst="rect">
              <a:avLst/>
            </a:prstGeom>
          </p:spPr>
        </p:pic>
        <p:pic>
          <p:nvPicPr>
            <p:cNvPr id="8" name="図 7" descr="テーブル&#10;&#10;低い精度で自動的に生成された説明">
              <a:extLst>
                <a:ext uri="{FF2B5EF4-FFF2-40B4-BE49-F238E27FC236}">
                  <a16:creationId xmlns:a16="http://schemas.microsoft.com/office/drawing/2014/main" id="{5E9A4506-A225-2332-0CD8-C5B72B28E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37" t="59645" r="58049" b="14165"/>
            <a:stretch/>
          </p:blipFill>
          <p:spPr>
            <a:xfrm>
              <a:off x="2972430" y="672589"/>
              <a:ext cx="1853947" cy="1980000"/>
            </a:xfrm>
            <a:prstGeom prst="rect">
              <a:avLst/>
            </a:prstGeom>
          </p:spPr>
        </p:pic>
        <p:pic>
          <p:nvPicPr>
            <p:cNvPr id="9" name="図 8" descr="テーブル&#10;&#10;低い精度で自動的に生成された説明">
              <a:extLst>
                <a:ext uri="{FF2B5EF4-FFF2-40B4-BE49-F238E27FC236}">
                  <a16:creationId xmlns:a16="http://schemas.microsoft.com/office/drawing/2014/main" id="{5B56C3F2-4135-2C9B-A975-CFB9D8B5F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08" t="11664" r="25539" b="62146"/>
            <a:stretch/>
          </p:blipFill>
          <p:spPr>
            <a:xfrm>
              <a:off x="671013" y="636854"/>
              <a:ext cx="2244008" cy="1980000"/>
            </a:xfrm>
            <a:prstGeom prst="rect">
              <a:avLst/>
            </a:prstGeom>
          </p:spPr>
        </p:pic>
        <p:pic>
          <p:nvPicPr>
            <p:cNvPr id="10" name="図 9" descr="ダイアグラム&#10;&#10;自動的に生成された説明">
              <a:extLst>
                <a:ext uri="{FF2B5EF4-FFF2-40B4-BE49-F238E27FC236}">
                  <a16:creationId xmlns:a16="http://schemas.microsoft.com/office/drawing/2014/main" id="{F2183064-CFD7-3070-7F96-E2393D1DD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08" t="59638" r="25477" b="14172"/>
            <a:stretch/>
          </p:blipFill>
          <p:spPr>
            <a:xfrm>
              <a:off x="4908888" y="2616854"/>
              <a:ext cx="1853946" cy="1980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D190B968-595E-BA12-91D9-85667C1C2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8" t="60688" r="25534" b="14999"/>
            <a:stretch/>
          </p:blipFill>
          <p:spPr>
            <a:xfrm>
              <a:off x="6962609" y="1134820"/>
              <a:ext cx="770033" cy="3250428"/>
            </a:xfrm>
            <a:prstGeom prst="rect">
              <a:avLst/>
            </a:prstGeom>
          </p:spPr>
        </p:pic>
        <p:sp>
          <p:nvSpPr>
            <p:cNvPr id="12" name="タイトル 1">
              <a:extLst>
                <a:ext uri="{FF2B5EF4-FFF2-40B4-BE49-F238E27FC236}">
                  <a16:creationId xmlns:a16="http://schemas.microsoft.com/office/drawing/2014/main" id="{DC51C359-4F03-9715-425F-F2B292A05B2D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596917" y="958793"/>
              <a:ext cx="1322514" cy="2725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200" b="0" dirty="0" err="1">
                  <a:latin typeface="+mn-ea"/>
                  <a:ea typeface="+mn-ea"/>
                </a:rPr>
                <a:t>Jt</a:t>
              </a:r>
              <a:r>
                <a:rPr lang="en-US" altLang="ja-JP" sz="1200" b="0" dirty="0">
                  <a:latin typeface="+mn-ea"/>
                  <a:ea typeface="+mn-ea"/>
                </a:rPr>
                <a:t> [A/m</a:t>
              </a:r>
              <a:r>
                <a:rPr lang="en-US" altLang="ja-JP" sz="1200" b="0" baseline="30000" dirty="0">
                  <a:latin typeface="+mn-ea"/>
                  <a:ea typeface="+mn-ea"/>
                </a:rPr>
                <a:t>2</a:t>
              </a:r>
              <a:r>
                <a:rPr lang="en-US" altLang="ja-JP" sz="1200" b="0" dirty="0">
                  <a:latin typeface="+mn-ea"/>
                  <a:ea typeface="+mn-ea"/>
                </a:rPr>
                <a:t>]</a:t>
              </a:r>
              <a:endParaRPr lang="ja-JP" altLang="en-US" sz="1200" b="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296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0208C3-97C1-DB17-8965-FA9ED005E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FAAAC75-5752-AF00-29C9-48507A4A77F8}"/>
              </a:ext>
            </a:extLst>
          </p:cNvPr>
          <p:cNvGrpSpPr/>
          <p:nvPr/>
        </p:nvGrpSpPr>
        <p:grpSpPr>
          <a:xfrm>
            <a:off x="-129470" y="2832652"/>
            <a:ext cx="9207759" cy="2936714"/>
            <a:chOff x="-129470" y="2832652"/>
            <a:chExt cx="9207759" cy="2936714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EF580263-BE90-2807-386B-6BCF57095134}"/>
                </a:ext>
              </a:extLst>
            </p:cNvPr>
            <p:cNvSpPr/>
            <p:nvPr/>
          </p:nvSpPr>
          <p:spPr>
            <a:xfrm>
              <a:off x="-129470" y="2832652"/>
              <a:ext cx="9207759" cy="2936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22C95656-04CB-46C1-4ED5-7571C7D43D65}"/>
                </a:ext>
              </a:extLst>
            </p:cNvPr>
            <p:cNvGrpSpPr/>
            <p:nvPr/>
          </p:nvGrpSpPr>
          <p:grpSpPr>
            <a:xfrm>
              <a:off x="177117" y="3103661"/>
              <a:ext cx="7851288" cy="2383174"/>
              <a:chOff x="204088" y="2919828"/>
              <a:chExt cx="7851288" cy="2383174"/>
            </a:xfrm>
          </p:grpSpPr>
          <p:pic>
            <p:nvPicPr>
              <p:cNvPr id="4" name="図 3">
                <a:extLst>
                  <a:ext uri="{FF2B5EF4-FFF2-40B4-BE49-F238E27FC236}">
                    <a16:creationId xmlns:a16="http://schemas.microsoft.com/office/drawing/2014/main" id="{37571E42-FA70-4097-7FDA-5441DF7F79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33" t="60688" r="44712" b="14999"/>
              <a:stretch/>
            </p:blipFill>
            <p:spPr>
              <a:xfrm>
                <a:off x="4269667" y="2983097"/>
                <a:ext cx="1920110" cy="2319854"/>
              </a:xfrm>
              <a:prstGeom prst="rect">
                <a:avLst/>
              </a:prstGeom>
            </p:spPr>
          </p:pic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6D899CEF-4E21-B147-1E83-294F2FC24D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58" t="60688" r="28573" b="14999"/>
              <a:stretch/>
            </p:blipFill>
            <p:spPr>
              <a:xfrm>
                <a:off x="6189777" y="2983148"/>
                <a:ext cx="1865599" cy="2319854"/>
              </a:xfrm>
              <a:prstGeom prst="rect">
                <a:avLst/>
              </a:prstGeom>
            </p:spPr>
          </p:pic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B3B77F05-A643-04C9-E78A-011D4E3096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89" t="60688" r="60914" b="14999"/>
              <a:stretch/>
            </p:blipFill>
            <p:spPr>
              <a:xfrm>
                <a:off x="2408843" y="2983097"/>
                <a:ext cx="1908885" cy="2319854"/>
              </a:xfrm>
              <a:prstGeom prst="rect">
                <a:avLst/>
              </a:prstGeom>
            </p:spPr>
          </p:pic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48297DCC-7D04-B1B5-F03D-C15066B84A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2" t="12678" r="28283" b="63009"/>
              <a:stretch/>
            </p:blipFill>
            <p:spPr>
              <a:xfrm>
                <a:off x="204088" y="2919828"/>
                <a:ext cx="2191225" cy="2319854"/>
              </a:xfrm>
              <a:prstGeom prst="rect">
                <a:avLst/>
              </a:prstGeom>
            </p:spPr>
          </p:pic>
        </p:grpSp>
        <p:sp>
          <p:nvSpPr>
            <p:cNvPr id="13" name="タイトル 1">
              <a:extLst>
                <a:ext uri="{FF2B5EF4-FFF2-40B4-BE49-F238E27FC236}">
                  <a16:creationId xmlns:a16="http://schemas.microsoft.com/office/drawing/2014/main" id="{DE324650-FD45-0D89-BC61-1C48E510296A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67739" y="5283847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latin typeface="+mn-ea"/>
                  <a:ea typeface="+mn-ea"/>
                </a:rPr>
                <a:t>z [m]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14" name="タイトル 1">
              <a:extLst>
                <a:ext uri="{FF2B5EF4-FFF2-40B4-BE49-F238E27FC236}">
                  <a16:creationId xmlns:a16="http://schemas.microsoft.com/office/drawing/2014/main" id="{5B6CFE97-AF69-4BAD-30DE-EE67F08FBAAC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-660571" y="4103763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latin typeface="+mn-ea"/>
                  <a:ea typeface="+mn-ea"/>
                </a:rPr>
                <a:t>r [m]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17DC9F30-104F-711D-468D-8BF551179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8" t="60688" r="25534" b="14999"/>
            <a:stretch/>
          </p:blipFill>
          <p:spPr>
            <a:xfrm>
              <a:off x="8237383" y="3211416"/>
              <a:ext cx="537390" cy="2268406"/>
            </a:xfrm>
            <a:prstGeom prst="rect">
              <a:avLst/>
            </a:prstGeom>
          </p:spPr>
        </p:pic>
        <p:sp>
          <p:nvSpPr>
            <p:cNvPr id="16" name="タイトル 1">
              <a:extLst>
                <a:ext uri="{FF2B5EF4-FFF2-40B4-BE49-F238E27FC236}">
                  <a16:creationId xmlns:a16="http://schemas.microsoft.com/office/drawing/2014/main" id="{1E28D17F-E05D-A4F9-D179-9519BA3B9C3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7755776" y="2967390"/>
              <a:ext cx="1322513" cy="24402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latin typeface="+mn-ea"/>
                  <a:ea typeface="+mn-ea"/>
                </a:rPr>
                <a:t>Jt</a:t>
              </a:r>
              <a:r>
                <a:rPr lang="en-US" altLang="ja-JP" sz="1100" b="0" dirty="0">
                  <a:latin typeface="+mn-ea"/>
                  <a:ea typeface="+mn-ea"/>
                </a:rPr>
                <a:t> [A/m</a:t>
              </a:r>
              <a:r>
                <a:rPr lang="en-US" altLang="ja-JP" sz="1100" b="0" baseline="30000" dirty="0">
                  <a:latin typeface="+mn-ea"/>
                  <a:ea typeface="+mn-ea"/>
                </a:rPr>
                <a:t>2</a:t>
              </a:r>
              <a:r>
                <a:rPr lang="en-US" altLang="ja-JP" sz="1100" b="0" dirty="0">
                  <a:latin typeface="+mn-ea"/>
                  <a:ea typeface="+mn-ea"/>
                </a:rPr>
                <a:t>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929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00DA13-54B6-36BF-91E7-843C4AC1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インフロー駆動位置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34134DF-5AD0-28AA-98F4-C76E645D6067}"/>
              </a:ext>
            </a:extLst>
          </p:cNvPr>
          <p:cNvGrpSpPr/>
          <p:nvPr/>
        </p:nvGrpSpPr>
        <p:grpSpPr>
          <a:xfrm>
            <a:off x="397571" y="554301"/>
            <a:ext cx="7095867" cy="4963555"/>
            <a:chOff x="397571" y="554301"/>
            <a:chExt cx="7095867" cy="4963555"/>
          </a:xfrm>
        </p:grpSpPr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69C4EAD9-4E36-0574-1519-C1BF850B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842" y="4504445"/>
              <a:ext cx="731691" cy="1013411"/>
            </a:xfrm>
            <a:prstGeom prst="rect">
              <a:avLst/>
            </a:prstGeom>
          </p:spPr>
        </p:pic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AA568FB6-ECBC-57C8-124A-643F5FFD9955}"/>
                </a:ext>
              </a:extLst>
            </p:cNvPr>
            <p:cNvGrpSpPr/>
            <p:nvPr/>
          </p:nvGrpSpPr>
          <p:grpSpPr>
            <a:xfrm>
              <a:off x="397571" y="554301"/>
              <a:ext cx="7095867" cy="4925847"/>
              <a:chOff x="2241196" y="465796"/>
              <a:chExt cx="7095867" cy="4925847"/>
            </a:xfrm>
          </p:grpSpPr>
          <p:pic>
            <p:nvPicPr>
              <p:cNvPr id="26" name="図 25" descr="ダイアグラム&#10;&#10;自動的に生成された説明">
                <a:extLst>
                  <a:ext uri="{FF2B5EF4-FFF2-40B4-BE49-F238E27FC236}">
                    <a16:creationId xmlns:a16="http://schemas.microsoft.com/office/drawing/2014/main" id="{EB02DE13-5114-6DDD-A186-B498A5823C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7" t="13202" r="3762" b="14902"/>
              <a:stretch/>
            </p:blipFill>
            <p:spPr>
              <a:xfrm flipH="1" flipV="1">
                <a:off x="2241196" y="465796"/>
                <a:ext cx="7095867" cy="3841434"/>
              </a:xfrm>
              <a:prstGeom prst="rect">
                <a:avLst/>
              </a:prstGeom>
            </p:spPr>
          </p:pic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F8BCB9AF-8C0B-A4ED-9396-A1A57C8900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1164" y="2878042"/>
                <a:ext cx="0" cy="183600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80CB2FBB-24DD-78A5-A2A4-107310F14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7013" y="3469349"/>
                <a:ext cx="24472" cy="1244693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23B34F44-0A00-A6F7-5542-929289B63F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2496" y="3267643"/>
                <a:ext cx="0" cy="212400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346A4422-588E-7612-96DA-531D4AA05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3366" y="3240748"/>
                <a:ext cx="0" cy="212400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1ABAEA64-9214-36E9-E4C1-58D300119171}"/>
                  </a:ext>
                </a:extLst>
              </p:cNvPr>
              <p:cNvCxnSpPr/>
              <p:nvPr/>
            </p:nvCxnSpPr>
            <p:spPr>
              <a:xfrm>
                <a:off x="5118847" y="4501907"/>
                <a:ext cx="1228166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8178A440-D2AE-EAEB-0B5D-1953A2B26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2356" y="5267828"/>
                <a:ext cx="1999130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タイトル 1">
                <a:extLst>
                  <a:ext uri="{FF2B5EF4-FFF2-40B4-BE49-F238E27FC236}">
                    <a16:creationId xmlns:a16="http://schemas.microsoft.com/office/drawing/2014/main" id="{35A7AA8C-B900-F7CD-865B-96391599FA9D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5143245" y="4818533"/>
                <a:ext cx="1354451" cy="434842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lIns="182880" tIns="182880" rIns="182880" bIns="18288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200" b="1" kern="1200" cap="none" spc="200" baseline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ja-JP" sz="1600" dirty="0">
                    <a:solidFill>
                      <a:schemeClr val="accent1"/>
                    </a:solidFill>
                    <a:latin typeface="+mn-lt"/>
                  </a:rPr>
                  <a:t>700 mm</a:t>
                </a:r>
                <a:endParaRPr lang="ja-JP" altLang="en-US" sz="1600" dirty="0">
                  <a:solidFill>
                    <a:schemeClr val="accent1"/>
                  </a:solidFill>
                  <a:latin typeface="+mn-lt"/>
                </a:endParaRPr>
              </a:p>
            </p:txBody>
          </p:sp>
          <p:sp>
            <p:nvSpPr>
              <p:cNvPr id="35" name="タイトル 1">
                <a:extLst>
                  <a:ext uri="{FF2B5EF4-FFF2-40B4-BE49-F238E27FC236}">
                    <a16:creationId xmlns:a16="http://schemas.microsoft.com/office/drawing/2014/main" id="{E51026E0-EC7F-3821-711E-51C18B32BA48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5104898" y="4039190"/>
                <a:ext cx="1354451" cy="434842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lIns="182880" tIns="182880" rIns="182880" bIns="18288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200" b="1" kern="1200" cap="none" spc="200" baseline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ja-JP" sz="1600" dirty="0">
                    <a:solidFill>
                      <a:schemeClr val="accent2"/>
                    </a:solidFill>
                    <a:latin typeface="+mn-lt"/>
                  </a:rPr>
                  <a:t>427 mm</a:t>
                </a:r>
                <a:endParaRPr lang="ja-JP" altLang="en-US" sz="1600" dirty="0">
                  <a:solidFill>
                    <a:schemeClr val="accent2"/>
                  </a:solidFill>
                  <a:latin typeface="+mn-lt"/>
                </a:endParaRPr>
              </a:p>
            </p:txBody>
          </p:sp>
          <p:sp>
            <p:nvSpPr>
              <p:cNvPr id="36" name="四角形: 角を丸くする 35">
                <a:extLst>
                  <a:ext uri="{FF2B5EF4-FFF2-40B4-BE49-F238E27FC236}">
                    <a16:creationId xmlns:a16="http://schemas.microsoft.com/office/drawing/2014/main" id="{0B518256-5AD9-7BE1-8EE4-EDCD607300D2}"/>
                  </a:ext>
                </a:extLst>
              </p:cNvPr>
              <p:cNvSpPr/>
              <p:nvPr/>
            </p:nvSpPr>
            <p:spPr>
              <a:xfrm>
                <a:off x="6633887" y="1834489"/>
                <a:ext cx="197217" cy="1461558"/>
              </a:xfrm>
              <a:prstGeom prst="roundRect">
                <a:avLst>
                  <a:gd name="adj" fmla="val 50000"/>
                </a:avLst>
              </a:prstGeom>
              <a:solidFill>
                <a:srgbClr val="4472C4">
                  <a:alpha val="50196"/>
                </a:srgbClr>
              </a:solidFill>
              <a:ln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四角形: 角を丸くする 36">
                <a:extLst>
                  <a:ext uri="{FF2B5EF4-FFF2-40B4-BE49-F238E27FC236}">
                    <a16:creationId xmlns:a16="http://schemas.microsoft.com/office/drawing/2014/main" id="{91CF35E5-8DE2-863E-4C49-43DCAFC519B7}"/>
                  </a:ext>
                </a:extLst>
              </p:cNvPr>
              <p:cNvSpPr/>
              <p:nvPr/>
            </p:nvSpPr>
            <p:spPr>
              <a:xfrm>
                <a:off x="4634757" y="1843454"/>
                <a:ext cx="197217" cy="1461558"/>
              </a:xfrm>
              <a:prstGeom prst="roundRect">
                <a:avLst>
                  <a:gd name="adj" fmla="val 50000"/>
                </a:avLst>
              </a:prstGeom>
              <a:solidFill>
                <a:srgbClr val="4472C4">
                  <a:alpha val="49804"/>
                </a:srgbClr>
              </a:solidFill>
              <a:ln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四角形: 角を丸くする 37">
                <a:extLst>
                  <a:ext uri="{FF2B5EF4-FFF2-40B4-BE49-F238E27FC236}">
                    <a16:creationId xmlns:a16="http://schemas.microsoft.com/office/drawing/2014/main" id="{CDCAE54B-57F3-64C8-C054-A66E46EFF877}"/>
                  </a:ext>
                </a:extLst>
              </p:cNvPr>
              <p:cNvSpPr/>
              <p:nvPr/>
            </p:nvSpPr>
            <p:spPr>
              <a:xfrm>
                <a:off x="5086967" y="1645368"/>
                <a:ext cx="112557" cy="1871999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49804"/>
                </a:schemeClr>
              </a:solidFill>
              <a:ln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四角形: 角を丸くする 38">
                <a:extLst>
                  <a:ext uri="{FF2B5EF4-FFF2-40B4-BE49-F238E27FC236}">
                    <a16:creationId xmlns:a16="http://schemas.microsoft.com/office/drawing/2014/main" id="{A3203BF6-70CA-6D9F-5E82-BADFEAE95E4B}"/>
                  </a:ext>
                </a:extLst>
              </p:cNvPr>
              <p:cNvSpPr/>
              <p:nvPr/>
            </p:nvSpPr>
            <p:spPr>
              <a:xfrm>
                <a:off x="6258928" y="1615053"/>
                <a:ext cx="112557" cy="1871999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49804"/>
                </a:schemeClr>
              </a:solidFill>
              <a:ln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四角形: 角を丸くする 39">
                <a:extLst>
                  <a:ext uri="{FF2B5EF4-FFF2-40B4-BE49-F238E27FC236}">
                    <a16:creationId xmlns:a16="http://schemas.microsoft.com/office/drawing/2014/main" id="{DDA6599E-E361-423F-96FC-35A453BA960C}"/>
                  </a:ext>
                </a:extLst>
              </p:cNvPr>
              <p:cNvSpPr/>
              <p:nvPr/>
            </p:nvSpPr>
            <p:spPr>
              <a:xfrm>
                <a:off x="4890037" y="1629268"/>
                <a:ext cx="112557" cy="1871999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49804"/>
                </a:schemeClr>
              </a:solidFill>
              <a:ln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D283047F-FC97-94B7-3E75-6167E3457FFC}"/>
                  </a:ext>
                </a:extLst>
              </p:cNvPr>
              <p:cNvSpPr/>
              <p:nvPr/>
            </p:nvSpPr>
            <p:spPr>
              <a:xfrm>
                <a:off x="6461249" y="1638233"/>
                <a:ext cx="112557" cy="1871999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49804"/>
                </a:schemeClr>
              </a:solidFill>
              <a:ln>
                <a:noFill/>
              </a:ln>
              <a:effectLst>
                <a:glow rad="101600">
                  <a:schemeClr val="bg1">
                    <a:alpha val="6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F692AE19-1D2A-29CB-7E66-2678AE43B9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7468" y="3384748"/>
                <a:ext cx="0" cy="1670803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D0822CA1-0852-146E-1927-2A070220A7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0865" y="3501267"/>
                <a:ext cx="0" cy="1554284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92D41882-2B41-C9E6-FF88-1BDFB532D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6315" y="4903290"/>
                <a:ext cx="1571212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タイトル 1">
                <a:extLst>
                  <a:ext uri="{FF2B5EF4-FFF2-40B4-BE49-F238E27FC236}">
                    <a16:creationId xmlns:a16="http://schemas.microsoft.com/office/drawing/2014/main" id="{61413A1A-D15A-E341-B5B3-9E850D2E3838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>
                <a:off x="5130530" y="4468448"/>
                <a:ext cx="1310798" cy="434842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lIns="182880" tIns="182880" rIns="182880" bIns="18288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200" b="1" kern="1200" cap="none" spc="200" baseline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ja-JP" sz="1600" dirty="0">
                    <a:solidFill>
                      <a:schemeClr val="accent6"/>
                    </a:solidFill>
                    <a:latin typeface="+mn-lt"/>
                  </a:rPr>
                  <a:t>600 mm</a:t>
                </a:r>
                <a:endParaRPr lang="ja-JP" altLang="en-US" sz="1600" dirty="0">
                  <a:solidFill>
                    <a:schemeClr val="accent6"/>
                  </a:solidFill>
                  <a:latin typeface="+mn-lt"/>
                </a:endParaRPr>
              </a:p>
            </p:txBody>
          </p:sp>
        </p:grpSp>
        <p:sp>
          <p:nvSpPr>
            <p:cNvPr id="46" name="円弧 45">
              <a:extLst>
                <a:ext uri="{FF2B5EF4-FFF2-40B4-BE49-F238E27FC236}">
                  <a16:creationId xmlns:a16="http://schemas.microsoft.com/office/drawing/2014/main" id="{1AD09339-C898-6E19-FE70-C1009EF3CB6F}"/>
                </a:ext>
              </a:extLst>
            </p:cNvPr>
            <p:cNvSpPr/>
            <p:nvPr/>
          </p:nvSpPr>
          <p:spPr>
            <a:xfrm>
              <a:off x="3931210" y="1976049"/>
              <a:ext cx="243309" cy="1373375"/>
            </a:xfrm>
            <a:prstGeom prst="arc">
              <a:avLst>
                <a:gd name="adj1" fmla="val 2809549"/>
                <a:gd name="adj2" fmla="val 18234995"/>
              </a:avLst>
            </a:prstGeom>
            <a:ln w="152400">
              <a:solidFill>
                <a:srgbClr val="9966FF"/>
              </a:solidFill>
              <a:headEnd type="none" w="med" len="med"/>
              <a:tailEnd type="none" w="med" len="med"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コンテンツ プレースホルダー 3">
              <a:extLst>
                <a:ext uri="{FF2B5EF4-FFF2-40B4-BE49-F238E27FC236}">
                  <a16:creationId xmlns:a16="http://schemas.microsoft.com/office/drawing/2014/main" id="{13BC63C8-65AD-9B62-EA98-085192166865}"/>
                </a:ext>
              </a:extLst>
            </p:cNvPr>
            <p:cNvSpPr txBox="1">
              <a:spLocks/>
            </p:cNvSpPr>
            <p:nvPr/>
          </p:nvSpPr>
          <p:spPr>
            <a:xfrm>
              <a:off x="3465950" y="1504118"/>
              <a:ext cx="810423" cy="324022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1400" b="1" dirty="0">
                  <a:solidFill>
                    <a:srgbClr val="9966FF"/>
                  </a:solidFill>
                </a:rPr>
                <a:t>plasma</a:t>
              </a:r>
            </a:p>
          </p:txBody>
        </p:sp>
        <p:sp>
          <p:nvSpPr>
            <p:cNvPr id="48" name="円弧 47">
              <a:extLst>
                <a:ext uri="{FF2B5EF4-FFF2-40B4-BE49-F238E27FC236}">
                  <a16:creationId xmlns:a16="http://schemas.microsoft.com/office/drawing/2014/main" id="{E79C80CD-2518-D54C-74A0-9F06543DB926}"/>
                </a:ext>
              </a:extLst>
            </p:cNvPr>
            <p:cNvSpPr/>
            <p:nvPr/>
          </p:nvSpPr>
          <p:spPr>
            <a:xfrm>
              <a:off x="3536206" y="1967084"/>
              <a:ext cx="243309" cy="1373375"/>
            </a:xfrm>
            <a:prstGeom prst="arc">
              <a:avLst>
                <a:gd name="adj1" fmla="val 2809549"/>
                <a:gd name="adj2" fmla="val 18234995"/>
              </a:avLst>
            </a:prstGeom>
            <a:ln w="152400">
              <a:solidFill>
                <a:srgbClr val="9966FF"/>
              </a:solidFill>
              <a:headEnd type="none" w="med" len="med"/>
              <a:tailEnd type="none" w="med" len="med"/>
            </a:ln>
            <a:effectLst>
              <a:softEdge rad="3175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直線矢印コネクタ 48">
              <a:extLst>
                <a:ext uri="{FF2B5EF4-FFF2-40B4-BE49-F238E27FC236}">
                  <a16:creationId xmlns:a16="http://schemas.microsoft.com/office/drawing/2014/main" id="{85BA78E9-6961-0881-148A-39FBD7367E28}"/>
                </a:ext>
              </a:extLst>
            </p:cNvPr>
            <p:cNvCxnSpPr/>
            <p:nvPr/>
          </p:nvCxnSpPr>
          <p:spPr>
            <a:xfrm>
              <a:off x="2847639" y="3131509"/>
              <a:ext cx="521867" cy="0"/>
            </a:xfrm>
            <a:prstGeom prst="straightConnector1">
              <a:avLst/>
            </a:prstGeom>
            <a:ln w="57150">
              <a:solidFill>
                <a:srgbClr val="9966FF"/>
              </a:solidFill>
              <a:headEnd type="none" w="med" len="med"/>
              <a:tailEnd type="arrow" w="med" len="med"/>
            </a:ln>
            <a:effectLst>
              <a:glow rad="508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5504E9BE-4175-3486-AB48-A642AA9E63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685" y="3131509"/>
              <a:ext cx="521867" cy="0"/>
            </a:xfrm>
            <a:prstGeom prst="straightConnector1">
              <a:avLst/>
            </a:prstGeom>
            <a:ln w="57150">
              <a:solidFill>
                <a:srgbClr val="9966FF"/>
              </a:solidFill>
              <a:headEnd type="none" w="med" len="med"/>
              <a:tailEnd type="arrow" w="med" len="med"/>
            </a:ln>
            <a:effectLst>
              <a:glow rad="508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9ECE0A59-FBFF-FC85-9BE0-335E1B4F0A8C}"/>
                </a:ext>
              </a:extLst>
            </p:cNvPr>
            <p:cNvCxnSpPr/>
            <p:nvPr/>
          </p:nvCxnSpPr>
          <p:spPr>
            <a:xfrm>
              <a:off x="2884181" y="2199180"/>
              <a:ext cx="521867" cy="0"/>
            </a:xfrm>
            <a:prstGeom prst="straightConnector1">
              <a:avLst/>
            </a:prstGeom>
            <a:ln w="57150">
              <a:solidFill>
                <a:srgbClr val="9966FF"/>
              </a:solidFill>
              <a:headEnd type="none" w="med" len="med"/>
              <a:tailEnd type="arrow" w="med" len="med"/>
            </a:ln>
            <a:effectLst>
              <a:glow rad="508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矢印コネクタ 51">
              <a:extLst>
                <a:ext uri="{FF2B5EF4-FFF2-40B4-BE49-F238E27FC236}">
                  <a16:creationId xmlns:a16="http://schemas.microsoft.com/office/drawing/2014/main" id="{D7F790F9-8FFD-6F2E-AE20-3B9231FA5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0227" y="2199180"/>
              <a:ext cx="521867" cy="0"/>
            </a:xfrm>
            <a:prstGeom prst="straightConnector1">
              <a:avLst/>
            </a:prstGeom>
            <a:ln w="57150">
              <a:solidFill>
                <a:srgbClr val="9966FF"/>
              </a:solidFill>
              <a:headEnd type="none" w="med" len="med"/>
              <a:tailEnd type="arrow" w="med" len="med"/>
            </a:ln>
            <a:effectLst>
              <a:glow rad="508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938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B47FE-9880-2327-B8B0-2476540F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ブロブ生成による高速化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E4A5861-69F4-78CB-DB8A-ADB643F182B0}"/>
              </a:ext>
            </a:extLst>
          </p:cNvPr>
          <p:cNvGrpSpPr>
            <a:grpSpLocks noChangeAspect="1"/>
          </p:cNvGrpSpPr>
          <p:nvPr/>
        </p:nvGrpSpPr>
        <p:grpSpPr>
          <a:xfrm>
            <a:off x="70816" y="1159314"/>
            <a:ext cx="3440387" cy="4163015"/>
            <a:chOff x="1001232" y="838200"/>
            <a:chExt cx="2987281" cy="3614737"/>
          </a:xfrm>
        </p:grpSpPr>
        <p:pic>
          <p:nvPicPr>
            <p:cNvPr id="4" name="図 3" descr="グラフ&#10;&#10;自動的に生成された説明">
              <a:extLst>
                <a:ext uri="{FF2B5EF4-FFF2-40B4-BE49-F238E27FC236}">
                  <a16:creationId xmlns:a16="http://schemas.microsoft.com/office/drawing/2014/main" id="{CA722E41-14D2-B587-9CDD-268E78249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6" b="44375"/>
            <a:stretch/>
          </p:blipFill>
          <p:spPr>
            <a:xfrm>
              <a:off x="1020217" y="3500436"/>
              <a:ext cx="2968296" cy="952501"/>
            </a:xfrm>
            <a:prstGeom prst="rect">
              <a:avLst/>
            </a:prstGeom>
          </p:spPr>
        </p:pic>
        <p:pic>
          <p:nvPicPr>
            <p:cNvPr id="5" name="図 4" descr="グラフ&#10;&#10;自動的に生成された説明">
              <a:extLst>
                <a:ext uri="{FF2B5EF4-FFF2-40B4-BE49-F238E27FC236}">
                  <a16:creationId xmlns:a16="http://schemas.microsoft.com/office/drawing/2014/main" id="{70E52239-ECC4-C68F-31F8-D04FEAAB5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14" b="61458"/>
            <a:stretch/>
          </p:blipFill>
          <p:spPr>
            <a:xfrm>
              <a:off x="1020217" y="2547936"/>
              <a:ext cx="2968296" cy="962025"/>
            </a:xfrm>
            <a:prstGeom prst="rect">
              <a:avLst/>
            </a:prstGeom>
          </p:spPr>
        </p:pic>
        <p:pic>
          <p:nvPicPr>
            <p:cNvPr id="6" name="図 5" descr="グラフ&#10;&#10;自動的に生成された説明">
              <a:extLst>
                <a:ext uri="{FF2B5EF4-FFF2-40B4-BE49-F238E27FC236}">
                  <a16:creationId xmlns:a16="http://schemas.microsoft.com/office/drawing/2014/main" id="{FB11452B-3DE7-47E1-3018-E4ED9A277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88804" b="78820"/>
            <a:stretch/>
          </p:blipFill>
          <p:spPr>
            <a:xfrm>
              <a:off x="1001232" y="1262860"/>
              <a:ext cx="332330" cy="1023938"/>
            </a:xfrm>
            <a:prstGeom prst="rect">
              <a:avLst/>
            </a:prstGeom>
          </p:spPr>
        </p:pic>
        <p:pic>
          <p:nvPicPr>
            <p:cNvPr id="7" name="図 6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94B3F01E-6999-08FC-D64E-E7976B81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6" t="6864" b="79442"/>
            <a:stretch/>
          </p:blipFill>
          <p:spPr>
            <a:xfrm>
              <a:off x="1428750" y="838200"/>
              <a:ext cx="2483560" cy="1704973"/>
            </a:xfrm>
            <a:prstGeom prst="rect">
              <a:avLst/>
            </a:prstGeom>
          </p:spPr>
        </p:pic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13493E9-1658-2522-9BF2-A1501133C6F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466975" y="915198"/>
              <a:ext cx="37390" cy="353773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61A0D9C-1F5C-9F9E-C6FF-EDEEF98093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915198"/>
              <a:ext cx="0" cy="3434025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DE688F63-5B4B-9732-8E49-7C0054E30C1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875" y="915198"/>
              <a:ext cx="18147" cy="340545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CF4DC6-BA6A-9834-B3B1-145312AC6426}"/>
              </a:ext>
            </a:extLst>
          </p:cNvPr>
          <p:cNvSpPr txBox="1"/>
          <p:nvPr/>
        </p:nvSpPr>
        <p:spPr>
          <a:xfrm>
            <a:off x="1121541" y="5258033"/>
            <a:ext cx="13336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Time [</a:t>
            </a:r>
            <a:r>
              <a:rPr kumimoji="1" lang="en-US" altLang="ja-JP" sz="1400" dirty="0" err="1">
                <a:latin typeface="Arial" panose="020B0604020202020204" pitchFamily="34" charset="0"/>
                <a:cs typeface="Arial" panose="020B0604020202020204" pitchFamily="34" charset="0"/>
              </a:rPr>
              <a:t>μs</a:t>
            </a:r>
            <a:r>
              <a:rPr kumimoji="1"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kumimoji="1" lang="ja-JP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25EBE6C-7394-9111-AE72-F319C8995C02}"/>
              </a:ext>
            </a:extLst>
          </p:cNvPr>
          <p:cNvCxnSpPr>
            <a:cxnSpLocks/>
          </p:cNvCxnSpPr>
          <p:nvPr/>
        </p:nvCxnSpPr>
        <p:spPr>
          <a:xfrm>
            <a:off x="825292" y="1383521"/>
            <a:ext cx="92675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1F0580D-7CC8-BF9A-E2B4-3A2787DDDE4F}"/>
              </a:ext>
            </a:extLst>
          </p:cNvPr>
          <p:cNvCxnSpPr>
            <a:cxnSpLocks/>
          </p:cNvCxnSpPr>
          <p:nvPr/>
        </p:nvCxnSpPr>
        <p:spPr>
          <a:xfrm>
            <a:off x="1758881" y="1372396"/>
            <a:ext cx="39491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B878DBA-23FC-327A-2953-0BC3191D91A2}"/>
              </a:ext>
            </a:extLst>
          </p:cNvPr>
          <p:cNvCxnSpPr>
            <a:cxnSpLocks/>
          </p:cNvCxnSpPr>
          <p:nvPr/>
        </p:nvCxnSpPr>
        <p:spPr>
          <a:xfrm>
            <a:off x="2153791" y="1372396"/>
            <a:ext cx="49363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207A893-4F20-ACCA-D6C1-D842A3FA972D}"/>
              </a:ext>
            </a:extLst>
          </p:cNvPr>
          <p:cNvCxnSpPr>
            <a:cxnSpLocks/>
          </p:cNvCxnSpPr>
          <p:nvPr/>
        </p:nvCxnSpPr>
        <p:spPr>
          <a:xfrm>
            <a:off x="2628721" y="1372396"/>
            <a:ext cx="335205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C8F041-F675-327C-7537-203210DE6734}"/>
              </a:ext>
            </a:extLst>
          </p:cNvPr>
          <p:cNvSpPr txBox="1"/>
          <p:nvPr/>
        </p:nvSpPr>
        <p:spPr>
          <a:xfrm>
            <a:off x="825292" y="691467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-US" altLang="ja-JP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thin sheet</a:t>
            </a:r>
            <a:endParaRPr kumimoji="1" lang="ja-JP" altLang="en-US" sz="14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0AADE7-1C39-98EA-019E-25F7959F6076}"/>
              </a:ext>
            </a:extLst>
          </p:cNvPr>
          <p:cNvSpPr txBox="1"/>
          <p:nvPr/>
        </p:nvSpPr>
        <p:spPr>
          <a:xfrm>
            <a:off x="1503753" y="683329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</a:p>
          <a:p>
            <a:pPr algn="ctr"/>
            <a:r>
              <a:rPr kumimoji="1" lang="en-US" altLang="ja-JP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blobs</a:t>
            </a:r>
            <a:endParaRPr kumimoji="1" lang="ja-JP" altLang="en-US" sz="1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A427CF3-687A-78FE-2A6E-1FCFFFB7CE73}"/>
              </a:ext>
            </a:extLst>
          </p:cNvPr>
          <p:cNvSpPr txBox="1"/>
          <p:nvPr/>
        </p:nvSpPr>
        <p:spPr>
          <a:xfrm>
            <a:off x="2096816" y="691728"/>
            <a:ext cx="67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ja-JP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kumimoji="1" lang="en-US" altLang="ja-JP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blobs</a:t>
            </a:r>
            <a:endParaRPr kumimoji="1" lang="ja-JP" alt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747093-4286-4DE0-D8AD-E57EDD960D30}"/>
              </a:ext>
            </a:extLst>
          </p:cNvPr>
          <p:cNvCxnSpPr>
            <a:cxnSpLocks/>
          </p:cNvCxnSpPr>
          <p:nvPr/>
        </p:nvCxnSpPr>
        <p:spPr>
          <a:xfrm flipV="1">
            <a:off x="1808545" y="1507296"/>
            <a:ext cx="534613" cy="83741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85D2E7DB-0518-759A-07A9-FF7FDC286B0F}"/>
              </a:ext>
            </a:extLst>
          </p:cNvPr>
          <p:cNvSpPr/>
          <p:nvPr/>
        </p:nvSpPr>
        <p:spPr>
          <a:xfrm>
            <a:off x="1863712" y="4306452"/>
            <a:ext cx="765010" cy="5778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CBCFBD2-0EAD-9EAC-66C7-F86AB7F2F2A5}"/>
              </a:ext>
            </a:extLst>
          </p:cNvPr>
          <p:cNvCxnSpPr>
            <a:cxnSpLocks/>
          </p:cNvCxnSpPr>
          <p:nvPr/>
        </p:nvCxnSpPr>
        <p:spPr>
          <a:xfrm>
            <a:off x="4777555" y="2425900"/>
            <a:ext cx="252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81C515B-B7DD-2E8B-CB74-DC9398BD8F1E}"/>
              </a:ext>
            </a:extLst>
          </p:cNvPr>
          <p:cNvGrpSpPr/>
          <p:nvPr/>
        </p:nvGrpSpPr>
        <p:grpSpPr>
          <a:xfrm>
            <a:off x="3945403" y="328468"/>
            <a:ext cx="4977023" cy="2840232"/>
            <a:chOff x="3344427" y="1192960"/>
            <a:chExt cx="4977023" cy="284023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EDE9A1C-854F-AA70-D28C-2F37EE637A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4427" y="1192960"/>
              <a:ext cx="4977023" cy="2840232"/>
              <a:chOff x="3008670" y="322554"/>
              <a:chExt cx="5780978" cy="3299024"/>
            </a:xfrm>
          </p:grpSpPr>
          <p:pic>
            <p:nvPicPr>
              <p:cNvPr id="12" name="図 11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95EB784-9D5C-9A6C-F3A8-3658CB0B8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3712"/>
              <a:stretch/>
            </p:blipFill>
            <p:spPr>
              <a:xfrm>
                <a:off x="3008670" y="658331"/>
                <a:ext cx="1735614" cy="2597262"/>
              </a:xfrm>
              <a:prstGeom prst="rect">
                <a:avLst/>
              </a:prstGeom>
            </p:spPr>
          </p:pic>
          <p:pic>
            <p:nvPicPr>
              <p:cNvPr id="13" name="図 12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69DB18D-2C4B-05AE-9112-BC9133688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3" t="7016" r="26101" b="56043"/>
              <a:stretch/>
            </p:blipFill>
            <p:spPr>
              <a:xfrm>
                <a:off x="4982609" y="650637"/>
                <a:ext cx="1427160" cy="2442363"/>
              </a:xfrm>
              <a:prstGeom prst="rect">
                <a:avLst/>
              </a:prstGeom>
            </p:spPr>
          </p:pic>
          <p:pic>
            <p:nvPicPr>
              <p:cNvPr id="14" name="図 13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BBB04-42CD-BF98-A4B5-E4DD71E1E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0" t="54554" r="74985" b="8555"/>
              <a:stretch/>
            </p:blipFill>
            <p:spPr>
              <a:xfrm>
                <a:off x="6419269" y="671905"/>
                <a:ext cx="1393986" cy="2442364"/>
              </a:xfrm>
              <a:prstGeom prst="rect">
                <a:avLst/>
              </a:prstGeom>
            </p:spPr>
          </p:pic>
          <p:pic>
            <p:nvPicPr>
              <p:cNvPr id="15" name="図 14" descr="カレンダー&#10;&#10;自動的に生成された説明">
                <a:extLst>
                  <a:ext uri="{FF2B5EF4-FFF2-40B4-BE49-F238E27FC236}">
                    <a16:creationId xmlns:a16="http://schemas.microsoft.com/office/drawing/2014/main" id="{39864E5E-A1A8-3C91-304B-906BEFCE6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7852941" y="615046"/>
                <a:ext cx="936707" cy="3006532"/>
              </a:xfrm>
              <a:prstGeom prst="rect">
                <a:avLst/>
              </a:prstGeom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65ECE7-FC4C-03C6-8FCB-3EF91AE153A3}"/>
                  </a:ext>
                </a:extLst>
              </p:cNvPr>
              <p:cNvSpPr txBox="1"/>
              <p:nvPr/>
            </p:nvSpPr>
            <p:spPr>
              <a:xfrm>
                <a:off x="3421381" y="322554"/>
                <a:ext cx="1107721" cy="32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 7 </a:t>
                </a:r>
                <a:r>
                  <a:rPr kumimoji="1" lang="en-US" altLang="ja-JP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μs</a:t>
                </a:r>
                <a:endParaRPr kumimoji="1" lang="ja-JP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3B77D6-8F03-0DCA-D937-91392CB5DB0A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58" y="3718105"/>
              <a:ext cx="125743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9F1DC53-2F36-674A-7771-468FCE30D3AB}"/>
                </a:ext>
              </a:extLst>
            </p:cNvPr>
            <p:cNvSpPr txBox="1"/>
            <p:nvPr/>
          </p:nvSpPr>
          <p:spPr>
            <a:xfrm>
              <a:off x="3439465" y="3680321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US" altLang="ja-JP" sz="1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thin sheet</a:t>
              </a:r>
              <a:endParaRPr kumimoji="1" lang="ja-JP" altLang="en-US" sz="1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53A4F14-0EF9-13AD-EEDD-27DC661D63B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707" y="3724099"/>
              <a:ext cx="248036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997ABFE-CEFF-702F-8C50-AD56CA9277E5}"/>
                </a:ext>
              </a:extLst>
            </p:cNvPr>
            <p:cNvSpPr txBox="1"/>
            <p:nvPr/>
          </p:nvSpPr>
          <p:spPr>
            <a:xfrm>
              <a:off x="5401450" y="3719708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blobs</a:t>
              </a:r>
              <a:endParaRPr kumimoji="1" lang="ja-JP" altLang="en-US" sz="1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9C1C9B95-EF41-A62E-ACFD-F7C2EB7DA2C8}"/>
              </a:ext>
            </a:extLst>
          </p:cNvPr>
          <p:cNvGrpSpPr/>
          <p:nvPr/>
        </p:nvGrpSpPr>
        <p:grpSpPr>
          <a:xfrm>
            <a:off x="4082639" y="3341443"/>
            <a:ext cx="4214185" cy="2569353"/>
            <a:chOff x="7494096" y="1469444"/>
            <a:chExt cx="4214185" cy="256935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44D060C-565C-6CC1-FAE1-50E2BD3B9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5645" y="1469444"/>
              <a:ext cx="3793848" cy="2142012"/>
              <a:chOff x="10011290" y="1129252"/>
              <a:chExt cx="4758669" cy="2686753"/>
            </a:xfrm>
          </p:grpSpPr>
          <p:pic>
            <p:nvPicPr>
              <p:cNvPr id="20" name="図 19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58ACDA1-A76A-EED8-85DB-CBE0924CB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9" t="54554" r="9926" b="8555"/>
              <a:stretch/>
            </p:blipFill>
            <p:spPr>
              <a:xfrm>
                <a:off x="11487300" y="1178554"/>
                <a:ext cx="1513509" cy="2637451"/>
              </a:xfrm>
              <a:prstGeom prst="rect">
                <a:avLst/>
              </a:prstGeom>
            </p:spPr>
          </p:pic>
          <p:pic>
            <p:nvPicPr>
              <p:cNvPr id="21" name="図 2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8D10C3F-6295-9BC3-5C8F-0184FCCBC1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4" t="54369" r="42409" b="8740"/>
              <a:stretch/>
            </p:blipFill>
            <p:spPr>
              <a:xfrm>
                <a:off x="10011290" y="1169180"/>
                <a:ext cx="1508073" cy="2627981"/>
              </a:xfrm>
              <a:prstGeom prst="rect">
                <a:avLst/>
              </a:prstGeom>
            </p:spPr>
          </p:pic>
          <p:pic>
            <p:nvPicPr>
              <p:cNvPr id="22" name="図 21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ECB32B-301D-18BC-3B28-58393CED3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76" t="7086" r="58713" b="56045"/>
              <a:stretch/>
            </p:blipFill>
            <p:spPr>
              <a:xfrm>
                <a:off x="13255097" y="1129252"/>
                <a:ext cx="1514862" cy="2667910"/>
              </a:xfrm>
              <a:prstGeom prst="rect">
                <a:avLst/>
              </a:prstGeom>
            </p:spPr>
          </p:pic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8E4814E2-61E3-C414-E1CF-A83D04DB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612" y="2480213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49B283D-EB62-DA6F-2F8B-E41FED2BF5CC}"/>
                </a:ext>
              </a:extLst>
            </p:cNvPr>
            <p:cNvSpPr txBox="1"/>
            <p:nvPr/>
          </p:nvSpPr>
          <p:spPr>
            <a:xfrm>
              <a:off x="9954060" y="3718104"/>
              <a:ext cx="1754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reduction</a:t>
              </a:r>
              <a:endParaRPr kumimoji="1" lang="ja-JP" alt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1CD7F34E-BC67-C313-703E-A9E084BCB8D9}"/>
                </a:ext>
              </a:extLst>
            </p:cNvPr>
            <p:cNvCxnSpPr>
              <a:cxnSpLocks/>
            </p:cNvCxnSpPr>
            <p:nvPr/>
          </p:nvCxnSpPr>
          <p:spPr>
            <a:xfrm>
              <a:off x="7494096" y="3718105"/>
              <a:ext cx="2626942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0B5A365A-9E05-1DC6-0B56-F875204C12F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2851" y="3726838"/>
              <a:ext cx="127664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4266AF0-93FB-3955-07A7-A45EA2ACF71C}"/>
                </a:ext>
              </a:extLst>
            </p:cNvPr>
            <p:cNvSpPr txBox="1"/>
            <p:nvPr/>
          </p:nvSpPr>
          <p:spPr>
            <a:xfrm>
              <a:off x="8048511" y="3731020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blobs</a:t>
              </a:r>
              <a:endParaRPr kumimoji="1" lang="ja-JP" alt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B1E8A7A-EAA5-EF3E-2F10-B56CECDFC71E}"/>
              </a:ext>
            </a:extLst>
          </p:cNvPr>
          <p:cNvSpPr txBox="1"/>
          <p:nvPr/>
        </p:nvSpPr>
        <p:spPr>
          <a:xfrm>
            <a:off x="3068686" y="4225354"/>
            <a:ext cx="139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Anonymous</a:t>
            </a:r>
            <a:r>
              <a:rPr kumimoji="1" lang="ja-JP" alt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br>
              <a:rPr kumimoji="1" lang="en-US" altLang="ja-JP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ja-JP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Resistivity</a:t>
            </a:r>
            <a:endParaRPr kumimoji="1" lang="ja-JP" alt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18F81C3-4F07-8F29-EDEE-19FDE99FEE26}"/>
              </a:ext>
            </a:extLst>
          </p:cNvPr>
          <p:cNvCxnSpPr>
            <a:cxnSpLocks/>
          </p:cNvCxnSpPr>
          <p:nvPr/>
        </p:nvCxnSpPr>
        <p:spPr>
          <a:xfrm flipV="1">
            <a:off x="968188" y="2133601"/>
            <a:ext cx="1986773" cy="87407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6D4D4EF-70A6-32E3-0466-9A8E0F0328CC}"/>
              </a:ext>
            </a:extLst>
          </p:cNvPr>
          <p:cNvCxnSpPr>
            <a:cxnSpLocks/>
          </p:cNvCxnSpPr>
          <p:nvPr/>
        </p:nvCxnSpPr>
        <p:spPr>
          <a:xfrm flipV="1">
            <a:off x="1495377" y="1235833"/>
            <a:ext cx="1234399" cy="17773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33EFBD11-B998-41B2-B787-C34D637177F8}"/>
              </a:ext>
            </a:extLst>
          </p:cNvPr>
          <p:cNvCxnSpPr/>
          <p:nvPr/>
        </p:nvCxnSpPr>
        <p:spPr>
          <a:xfrm flipV="1">
            <a:off x="825292" y="5127814"/>
            <a:ext cx="212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コンテンツ プレースホルダー 3">
            <a:extLst>
              <a:ext uri="{FF2B5EF4-FFF2-40B4-BE49-F238E27FC236}">
                <a16:creationId xmlns:a16="http://schemas.microsoft.com/office/drawing/2014/main" id="{E7941B80-9F0B-F961-DD56-4FC4CDA1E70D}"/>
              </a:ext>
            </a:extLst>
          </p:cNvPr>
          <p:cNvSpPr txBox="1">
            <a:spLocks/>
          </p:cNvSpPr>
          <p:nvPr/>
        </p:nvSpPr>
        <p:spPr>
          <a:xfrm>
            <a:off x="2864870" y="4891846"/>
            <a:ext cx="1217769" cy="66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b="1" dirty="0"/>
              <a:t>←</a:t>
            </a:r>
            <a:r>
              <a:rPr lang="en-US" altLang="ja-JP" sz="1400" dirty="0"/>
              <a:t>Spitzer </a:t>
            </a:r>
            <a:br>
              <a:rPr lang="en-US" altLang="ja-JP" sz="1400" dirty="0"/>
            </a:br>
            <a:r>
              <a:rPr lang="ja-JP" altLang="en-US" sz="1400" dirty="0"/>
              <a:t>　</a:t>
            </a:r>
            <a:r>
              <a:rPr lang="en-US" altLang="ja-JP" sz="1400" dirty="0"/>
              <a:t>Resistivity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ADC5F2F-6698-09BA-58DE-00946878D1FC}"/>
              </a:ext>
            </a:extLst>
          </p:cNvPr>
          <p:cNvCxnSpPr>
            <a:cxnSpLocks/>
          </p:cNvCxnSpPr>
          <p:nvPr/>
        </p:nvCxnSpPr>
        <p:spPr>
          <a:xfrm flipV="1">
            <a:off x="2628721" y="4479807"/>
            <a:ext cx="455138" cy="1019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4A929EF-A432-DA2D-DD0C-A8A2478310D9}"/>
              </a:ext>
            </a:extLst>
          </p:cNvPr>
          <p:cNvSpPr txBox="1"/>
          <p:nvPr/>
        </p:nvSpPr>
        <p:spPr>
          <a:xfrm>
            <a:off x="2227834" y="861574"/>
            <a:ext cx="175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</a:t>
            </a:r>
            <a:endParaRPr kumimoji="1" lang="ja-JP" altLang="en-US" sz="14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1695F28-9347-8662-94F6-B10FEACD9FB2}"/>
              </a:ext>
            </a:extLst>
          </p:cNvPr>
          <p:cNvSpPr txBox="1"/>
          <p:nvPr/>
        </p:nvSpPr>
        <p:spPr>
          <a:xfrm>
            <a:off x="5731516" y="283523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Time 8 </a:t>
            </a:r>
            <a:r>
              <a:rPr kumimoji="1"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μs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912E23C-D8C7-5144-72CF-AB9B4E73C5DE}"/>
              </a:ext>
            </a:extLst>
          </p:cNvPr>
          <p:cNvSpPr txBox="1"/>
          <p:nvPr/>
        </p:nvSpPr>
        <p:spPr>
          <a:xfrm>
            <a:off x="6960922" y="293547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Time 10 </a:t>
            </a:r>
            <a:r>
              <a:rPr kumimoji="1"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μs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136219-AFA4-FCEE-7DA9-C0F01722D4C2}"/>
              </a:ext>
            </a:extLst>
          </p:cNvPr>
          <p:cNvSpPr txBox="1"/>
          <p:nvPr/>
        </p:nvSpPr>
        <p:spPr>
          <a:xfrm>
            <a:off x="4308862" y="3099607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Time 12 </a:t>
            </a:r>
            <a:r>
              <a:rPr kumimoji="1"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μs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70C497B-2F45-3C2D-28AB-995F35B492CD}"/>
              </a:ext>
            </a:extLst>
          </p:cNvPr>
          <p:cNvSpPr txBox="1"/>
          <p:nvPr/>
        </p:nvSpPr>
        <p:spPr>
          <a:xfrm>
            <a:off x="5499666" y="3090836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Time 14 </a:t>
            </a:r>
            <a:r>
              <a:rPr kumimoji="1"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μs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3612D782-F614-DFB6-9733-68CD6EF15034}"/>
              </a:ext>
            </a:extLst>
          </p:cNvPr>
          <p:cNvSpPr txBox="1"/>
          <p:nvPr/>
        </p:nvSpPr>
        <p:spPr>
          <a:xfrm>
            <a:off x="6942877" y="3070483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>
                <a:latin typeface="Arial" panose="020B0604020202020204" pitchFamily="34" charset="0"/>
                <a:cs typeface="Arial" panose="020B0604020202020204" pitchFamily="34" charset="0"/>
              </a:rPr>
              <a:t>Time 15 </a:t>
            </a:r>
            <a:r>
              <a:rPr kumimoji="1" lang="en-US" altLang="ja-JP" sz="1200" dirty="0" err="1">
                <a:latin typeface="Arial" panose="020B0604020202020204" pitchFamily="34" charset="0"/>
                <a:cs typeface="Arial" panose="020B0604020202020204" pitchFamily="34" charset="0"/>
              </a:rPr>
              <a:t>μs</a:t>
            </a:r>
            <a:endParaRPr kumimoji="1" lang="ja-JP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4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41F61C-7DCD-E550-5991-5598FCED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2.2</a:t>
            </a:r>
            <a:r>
              <a:rPr lang="ja-JP" altLang="en-US" dirty="0"/>
              <a:t>　ロゴスキーコイル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E9A929E-FAB1-C838-EC7C-D420AAA0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9" y="752923"/>
            <a:ext cx="3892884" cy="37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26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プラズモイド生成による高速化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CA7A623-AD34-189A-C6EA-E022F5E14849}"/>
              </a:ext>
            </a:extLst>
          </p:cNvPr>
          <p:cNvGrpSpPr/>
          <p:nvPr/>
        </p:nvGrpSpPr>
        <p:grpSpPr>
          <a:xfrm>
            <a:off x="298179" y="712053"/>
            <a:ext cx="4289424" cy="5639398"/>
            <a:chOff x="281750" y="855489"/>
            <a:chExt cx="4289424" cy="563939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6266E20-4777-B62C-F251-E95BC726A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750" y="855489"/>
              <a:ext cx="3565610" cy="5639398"/>
              <a:chOff x="6383843" y="3192659"/>
              <a:chExt cx="3576941" cy="737488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F5E4D37B-5250-8451-1925-9FE4A3591FAC}"/>
                  </a:ext>
                </a:extLst>
              </p:cNvPr>
              <p:cNvGrpSpPr/>
              <p:nvPr/>
            </p:nvGrpSpPr>
            <p:grpSpPr>
              <a:xfrm>
                <a:off x="7920311" y="3311211"/>
                <a:ext cx="10005" cy="1796489"/>
                <a:chOff x="7555716" y="3314181"/>
                <a:chExt cx="6140" cy="1796489"/>
              </a:xfrm>
            </p:grpSpPr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30D5A9B-CCF1-1C8B-0849-0CC9CA0A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936D648-2B00-D0C7-CB2C-329858C5C0F7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691042CC-35A2-4728-520E-EEFA25E2B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4" b="5550"/>
              <a:stretch/>
            </p:blipFill>
            <p:spPr>
              <a:xfrm>
                <a:off x="6383843" y="3192659"/>
                <a:ext cx="3576941" cy="7374888"/>
              </a:xfrm>
              <a:prstGeom prst="rect">
                <a:avLst/>
              </a:prstGeom>
            </p:spPr>
          </p:pic>
        </p:grp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7F6ABFA7-1050-B8C1-1FFD-C5224B8200A9}"/>
                </a:ext>
              </a:extLst>
            </p:cNvPr>
            <p:cNvCxnSpPr/>
            <p:nvPr/>
          </p:nvCxnSpPr>
          <p:spPr>
            <a:xfrm flipV="1">
              <a:off x="773888" y="1891553"/>
              <a:ext cx="2579517" cy="4283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24A145-6B61-34E9-6248-71D0F153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946144"/>
              <a:ext cx="1485453" cy="138406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7EA05CE-ABF5-D0F6-5EA8-9231494A5687}"/>
                </a:ext>
              </a:extLst>
            </p:cNvPr>
            <p:cNvCxnSpPr>
              <a:cxnSpLocks/>
            </p:cNvCxnSpPr>
            <p:nvPr/>
          </p:nvCxnSpPr>
          <p:spPr>
            <a:xfrm>
              <a:off x="774870" y="5984583"/>
              <a:ext cx="257853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コンテンツ プレースホルダー 3">
              <a:extLst>
                <a:ext uri="{FF2B5EF4-FFF2-40B4-BE49-F238E27FC236}">
                  <a16:creationId xmlns:a16="http://schemas.microsoft.com/office/drawing/2014/main" id="{FE405E43-AC8B-9403-152F-3E4ADFC2C3F6}"/>
                </a:ext>
              </a:extLst>
            </p:cNvPr>
            <p:cNvSpPr txBox="1">
              <a:spLocks/>
            </p:cNvSpPr>
            <p:nvPr/>
          </p:nvSpPr>
          <p:spPr>
            <a:xfrm>
              <a:off x="3353405" y="5762682"/>
              <a:ext cx="1217769" cy="6685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ja-JP" altLang="en-US" sz="1800" b="1" dirty="0"/>
                <a:t>←</a:t>
              </a:r>
              <a:r>
                <a:rPr lang="en-US" altLang="ja-JP" sz="1400" dirty="0"/>
                <a:t>Spitzer </a:t>
              </a:r>
              <a:br>
                <a:rPr lang="en-US" altLang="ja-JP" sz="1400" dirty="0"/>
              </a:br>
              <a:r>
                <a:rPr lang="ja-JP" altLang="en-US" sz="1400" dirty="0"/>
                <a:t>　</a:t>
              </a:r>
              <a:r>
                <a:rPr lang="en-US" altLang="ja-JP" sz="1400" dirty="0"/>
                <a:t>Resistivity</a:t>
              </a:r>
            </a:p>
          </p:txBody>
        </p:sp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EE498ECE-FFEA-2D73-DD70-07489F095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3" t="7084" r="44742" b="57824"/>
          <a:stretch/>
        </p:blipFill>
        <p:spPr>
          <a:xfrm>
            <a:off x="6475485" y="570694"/>
            <a:ext cx="1969301" cy="2998624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8D602C4-FB0F-C95A-4EC5-B391B011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8094" r="77549" b="57162"/>
          <a:stretch/>
        </p:blipFill>
        <p:spPr>
          <a:xfrm>
            <a:off x="4454775" y="645929"/>
            <a:ext cx="1881229" cy="293927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8B8F193-301D-450C-E188-6B2B172E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1" t="7630" r="12277" b="57626"/>
          <a:stretch/>
        </p:blipFill>
        <p:spPr>
          <a:xfrm>
            <a:off x="4522073" y="3614880"/>
            <a:ext cx="1881229" cy="29392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12F306C-6549-9D01-1F5F-1C2885B94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54766" r="57906" b="9788"/>
          <a:stretch/>
        </p:blipFill>
        <p:spPr>
          <a:xfrm>
            <a:off x="6510879" y="3585207"/>
            <a:ext cx="2442519" cy="2998624"/>
          </a:xfrm>
          <a:prstGeom prst="rect">
            <a:avLst/>
          </a:prstGeom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17D9735D-8DC7-F794-85CB-7655F6CE9A3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52311" y="1784693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latin typeface="+mn-ea"/>
                <a:ea typeface="+mn-ea"/>
              </a:rPr>
              <a:t>r [m]</a:t>
            </a:r>
            <a:endParaRPr lang="ja-JP" altLang="en-US" sz="1100" b="0" dirty="0">
              <a:latin typeface="+mn-ea"/>
              <a:ea typeface="+mn-ea"/>
            </a:endParaRPr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06D9956E-D2B4-F360-14DA-7AC5DF8FCC52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84385" y="4766720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latin typeface="+mn-ea"/>
                <a:ea typeface="+mn-ea"/>
              </a:rPr>
              <a:t>r [m]</a:t>
            </a:r>
            <a:endParaRPr lang="ja-JP" altLang="en-US" sz="1100" b="0" dirty="0">
              <a:latin typeface="+mn-ea"/>
              <a:ea typeface="+mn-ea"/>
            </a:endParaRPr>
          </a:p>
        </p:txBody>
      </p:sp>
      <p:sp>
        <p:nvSpPr>
          <p:cNvPr id="31" name="タイトル 1">
            <a:extLst>
              <a:ext uri="{FF2B5EF4-FFF2-40B4-BE49-F238E27FC236}">
                <a16:creationId xmlns:a16="http://schemas.microsoft.com/office/drawing/2014/main" id="{6E131C5A-DC22-8230-57C0-066C37DF8F07}"/>
              </a:ext>
            </a:extLst>
          </p:cNvPr>
          <p:cNvSpPr txBox="1">
            <a:spLocks/>
          </p:cNvSpPr>
          <p:nvPr/>
        </p:nvSpPr>
        <p:spPr bwMode="black">
          <a:xfrm>
            <a:off x="4926360" y="6351451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latin typeface="+mn-ea"/>
                <a:ea typeface="+mn-ea"/>
              </a:rPr>
              <a:t>z [m]</a:t>
            </a:r>
            <a:endParaRPr lang="ja-JP" altLang="en-US" sz="1100" b="0" dirty="0">
              <a:latin typeface="+mn-ea"/>
              <a:ea typeface="+mn-ea"/>
            </a:endParaRP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C09136E-DEDA-7F47-C442-01311D2B9A7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8161425" y="4781558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 err="1">
                <a:latin typeface="+mn-ea"/>
                <a:ea typeface="+mn-ea"/>
              </a:rPr>
              <a:t>Jt</a:t>
            </a:r>
            <a:r>
              <a:rPr lang="en-US" altLang="ja-JP" sz="1100" b="0" dirty="0">
                <a:latin typeface="+mn-ea"/>
                <a:ea typeface="+mn-ea"/>
              </a:rPr>
              <a:t> [A/m</a:t>
            </a:r>
            <a:r>
              <a:rPr lang="en-US" altLang="ja-JP" sz="1100" b="0" baseline="30000" dirty="0">
                <a:latin typeface="+mn-ea"/>
                <a:ea typeface="+mn-ea"/>
              </a:rPr>
              <a:t>2</a:t>
            </a:r>
            <a:r>
              <a:rPr lang="en-US" altLang="ja-JP" sz="1100" b="0" dirty="0">
                <a:latin typeface="+mn-ea"/>
                <a:ea typeface="+mn-ea"/>
              </a:rPr>
              <a:t>]</a:t>
            </a:r>
            <a:endParaRPr lang="ja-JP" altLang="en-US" sz="11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9393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C593F-8A1D-5A0A-88CA-0733A00D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シート放出による高速化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E59BC71-2C59-C5C1-2272-55DC1DAB149A}"/>
              </a:ext>
            </a:extLst>
          </p:cNvPr>
          <p:cNvGrpSpPr>
            <a:grpSpLocks noChangeAspect="1"/>
          </p:cNvGrpSpPr>
          <p:nvPr/>
        </p:nvGrpSpPr>
        <p:grpSpPr>
          <a:xfrm>
            <a:off x="509793" y="1087468"/>
            <a:ext cx="3581171" cy="4992977"/>
            <a:chOff x="6932206" y="2916088"/>
            <a:chExt cx="3674153" cy="75904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3BB6EC53-9F22-E30A-7D9E-195B2E1A1988}"/>
                </a:ext>
              </a:extLst>
            </p:cNvPr>
            <p:cNvCxnSpPr>
              <a:cxnSpLocks/>
            </p:cNvCxnSpPr>
            <p:nvPr/>
          </p:nvCxnSpPr>
          <p:spPr>
            <a:xfrm>
              <a:off x="8142618" y="3240545"/>
              <a:ext cx="0" cy="1836606"/>
            </a:xfrm>
            <a:prstGeom prst="lin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E2073D-6BB7-6B55-5629-B3FBF0DED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3" b="5096"/>
            <a:stretch/>
          </p:blipFill>
          <p:spPr>
            <a:xfrm>
              <a:off x="6932206" y="2916088"/>
              <a:ext cx="3674153" cy="7590492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6937D4B-444A-857C-C871-3414F3BC0C78}"/>
              </a:ext>
            </a:extLst>
          </p:cNvPr>
          <p:cNvGrpSpPr/>
          <p:nvPr/>
        </p:nvGrpSpPr>
        <p:grpSpPr>
          <a:xfrm>
            <a:off x="3723411" y="1037661"/>
            <a:ext cx="5216188" cy="5092590"/>
            <a:chOff x="4234399" y="987855"/>
            <a:chExt cx="5216188" cy="509259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DDA42CC-90FD-77C4-7E04-1CB6A4D17002}"/>
                </a:ext>
              </a:extLst>
            </p:cNvPr>
            <p:cNvGrpSpPr/>
            <p:nvPr/>
          </p:nvGrpSpPr>
          <p:grpSpPr>
            <a:xfrm>
              <a:off x="4572000" y="987855"/>
              <a:ext cx="4742329" cy="5092590"/>
              <a:chOff x="302285" y="2989903"/>
              <a:chExt cx="4742329" cy="509259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23869659-DCE6-489A-D565-804F5CA12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39" t="60688" r="44712" b="14999"/>
              <a:stretch/>
            </p:blipFill>
            <p:spPr>
              <a:xfrm>
                <a:off x="302285" y="5762639"/>
                <a:ext cx="2128889" cy="2319854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1C5CC6BA-4EF6-B1A0-61B5-49C03CF5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59" t="60688" r="25607" b="14999"/>
              <a:stretch/>
            </p:blipFill>
            <p:spPr>
              <a:xfrm>
                <a:off x="2612788" y="5701547"/>
                <a:ext cx="2431826" cy="2319854"/>
              </a:xfrm>
              <a:prstGeom prst="rect">
                <a:avLst/>
              </a:prstGeom>
            </p:spPr>
          </p:pic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06620229-0612-4A38-FBBB-39982F339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6725360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D7FAE503-F828-5FBC-8FC9-9513CDBCC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89" t="60688" r="60914" b="14999"/>
              <a:stretch/>
            </p:blipFill>
            <p:spPr>
              <a:xfrm>
                <a:off x="2612788" y="3071357"/>
                <a:ext cx="1908885" cy="2319854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6635F357-4F42-FC66-AA12-BE1DB3439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2" t="12678" r="28283" b="63009"/>
              <a:stretch/>
            </p:blipFill>
            <p:spPr>
              <a:xfrm>
                <a:off x="302285" y="2989903"/>
                <a:ext cx="2191225" cy="2319854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867D18AD-31AB-0248-02CF-790B6428F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4216264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56F0C581-2B65-0853-414A-9C78BA3796EF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3703296" y="1994488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latin typeface="+mn-ea"/>
                  <a:ea typeface="+mn-ea"/>
                </a:rPr>
                <a:t>r [m]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ED08B001-A1EA-6A84-40AD-8EE1A26A79C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68407" y="315441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latin typeface="+mn-ea"/>
                  <a:ea typeface="+mn-ea"/>
                </a:rPr>
                <a:t>z [m]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2" name="タイトル 1">
              <a:extLst>
                <a:ext uri="{FF2B5EF4-FFF2-40B4-BE49-F238E27FC236}">
                  <a16:creationId xmlns:a16="http://schemas.microsoft.com/office/drawing/2014/main" id="{1F9C87EC-67D8-4D2D-4A01-D0ADB8B6E63A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8612898" y="4767224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latin typeface="+mn-ea"/>
                  <a:ea typeface="+mn-ea"/>
                </a:rPr>
                <a:t>Jt</a:t>
              </a:r>
              <a:r>
                <a:rPr lang="en-US" altLang="ja-JP" sz="1100" b="0" dirty="0">
                  <a:latin typeface="+mn-ea"/>
                  <a:ea typeface="+mn-ea"/>
                </a:rPr>
                <a:t> [A/m</a:t>
              </a:r>
              <a:r>
                <a:rPr lang="en-US" altLang="ja-JP" sz="1100" b="0" baseline="30000" dirty="0">
                  <a:latin typeface="+mn-ea"/>
                  <a:ea typeface="+mn-ea"/>
                </a:rPr>
                <a:t>2</a:t>
              </a:r>
              <a:r>
                <a:rPr lang="en-US" altLang="ja-JP" sz="1100" b="0" dirty="0">
                  <a:latin typeface="+mn-ea"/>
                  <a:ea typeface="+mn-ea"/>
                </a:rPr>
                <a:t>]</a:t>
              </a:r>
              <a:endParaRPr lang="ja-JP" altLang="en-US" sz="1100" b="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90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702065-AC6C-37AA-2B18-BC4ABF6B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高速度カメラ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E957756D-5D16-DC9F-4E27-A0AD1C40EAAE}"/>
              </a:ext>
            </a:extLst>
          </p:cNvPr>
          <p:cNvGrpSpPr/>
          <p:nvPr/>
        </p:nvGrpSpPr>
        <p:grpSpPr>
          <a:xfrm>
            <a:off x="710442" y="829662"/>
            <a:ext cx="6805805" cy="5191692"/>
            <a:chOff x="-24664" y="422200"/>
            <a:chExt cx="6805805" cy="519169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F35C1F67-B5DA-84B5-6A23-8346DD858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2332" y="456195"/>
              <a:ext cx="2232269" cy="2556010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4D9F981-3A20-87FF-D0BC-03DFCB629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2269" y="435411"/>
              <a:ext cx="2232269" cy="2556010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272495E-7CD6-69E2-ADF9-C52934978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3457" y="429183"/>
              <a:ext cx="2225008" cy="2556000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452F7E91-8596-9B33-9D3A-8B7B9B5FA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33" y="3051716"/>
              <a:ext cx="2232269" cy="2562176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B7B2E765-14F4-111B-E3F4-3258354C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23019" y="3033787"/>
              <a:ext cx="2241519" cy="2556010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FE5D187D-A6B0-A197-969D-705FDE8E6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9623" y="3036246"/>
              <a:ext cx="2241518" cy="2546760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</p:pic>
        <p:sp>
          <p:nvSpPr>
            <p:cNvPr id="16" name="タイトル 1">
              <a:extLst>
                <a:ext uri="{FF2B5EF4-FFF2-40B4-BE49-F238E27FC236}">
                  <a16:creationId xmlns:a16="http://schemas.microsoft.com/office/drawing/2014/main" id="{F90C7485-FDD8-30BE-D2BB-BF9483E9B40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-24664" y="457197"/>
              <a:ext cx="446005" cy="251076"/>
            </a:xfrm>
            <a:prstGeom prst="rect">
              <a:avLst/>
            </a:prstGeom>
            <a:solidFill>
              <a:schemeClr val="bg1"/>
            </a:solidFill>
            <a:ln w="31750" cap="sq">
              <a:noFill/>
              <a:miter lim="800000"/>
            </a:ln>
          </p:spPr>
          <p:txBody>
            <a:bodyPr vert="horz" lIns="0" tIns="182880" rIns="0" bIns="18288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200" dirty="0">
                  <a:solidFill>
                    <a:schemeClr val="tx1"/>
                  </a:solidFill>
                </a:rPr>
                <a:t>(1)</a:t>
              </a:r>
              <a:endParaRPr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タイトル 1">
              <a:extLst>
                <a:ext uri="{FF2B5EF4-FFF2-40B4-BE49-F238E27FC236}">
                  <a16:creationId xmlns:a16="http://schemas.microsoft.com/office/drawing/2014/main" id="{20600552-451E-20F4-6659-022987095076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2232269" y="433891"/>
              <a:ext cx="446005" cy="251076"/>
            </a:xfrm>
            <a:prstGeom prst="rect">
              <a:avLst/>
            </a:prstGeom>
            <a:solidFill>
              <a:schemeClr val="bg1"/>
            </a:solidFill>
            <a:ln w="31750" cap="sq">
              <a:noFill/>
              <a:miter lim="800000"/>
            </a:ln>
          </p:spPr>
          <p:txBody>
            <a:bodyPr vert="horz" lIns="0" tIns="182880" rIns="0" bIns="18288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200" dirty="0">
                  <a:solidFill>
                    <a:schemeClr val="tx1"/>
                  </a:solidFill>
                </a:rPr>
                <a:t>(2)</a:t>
              </a:r>
              <a:endParaRPr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タイトル 1">
              <a:extLst>
                <a:ext uri="{FF2B5EF4-FFF2-40B4-BE49-F238E27FC236}">
                  <a16:creationId xmlns:a16="http://schemas.microsoft.com/office/drawing/2014/main" id="{0200AB1F-B521-E651-7039-1314C9169CFE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533457" y="422200"/>
              <a:ext cx="446005" cy="251076"/>
            </a:xfrm>
            <a:prstGeom prst="rect">
              <a:avLst/>
            </a:prstGeom>
            <a:solidFill>
              <a:schemeClr val="bg1"/>
            </a:solidFill>
            <a:ln w="31750" cap="sq">
              <a:noFill/>
              <a:miter lim="800000"/>
            </a:ln>
          </p:spPr>
          <p:txBody>
            <a:bodyPr vert="horz" lIns="0" tIns="182880" rIns="0" bIns="18288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200" dirty="0">
                  <a:solidFill>
                    <a:schemeClr val="tx1"/>
                  </a:solidFill>
                </a:rPr>
                <a:t>(3)</a:t>
              </a:r>
              <a:endParaRPr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タイトル 1">
              <a:extLst>
                <a:ext uri="{FF2B5EF4-FFF2-40B4-BE49-F238E27FC236}">
                  <a16:creationId xmlns:a16="http://schemas.microsoft.com/office/drawing/2014/main" id="{374053E0-E54A-3EE7-94A6-58443813BD9C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-12333" y="3038380"/>
              <a:ext cx="446005" cy="251076"/>
            </a:xfrm>
            <a:prstGeom prst="rect">
              <a:avLst/>
            </a:prstGeom>
            <a:solidFill>
              <a:schemeClr val="bg1"/>
            </a:solidFill>
            <a:ln w="31750" cap="sq">
              <a:noFill/>
              <a:miter lim="800000"/>
            </a:ln>
          </p:spPr>
          <p:txBody>
            <a:bodyPr vert="horz" lIns="0" tIns="182880" rIns="0" bIns="18288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200" dirty="0">
                  <a:solidFill>
                    <a:schemeClr val="tx1"/>
                  </a:solidFill>
                </a:rPr>
                <a:t>(4)</a:t>
              </a:r>
              <a:endParaRPr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C8E56543-44BC-228B-9DE3-B024086F63DE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2226670" y="3024039"/>
              <a:ext cx="446005" cy="251076"/>
            </a:xfrm>
            <a:prstGeom prst="rect">
              <a:avLst/>
            </a:prstGeom>
            <a:solidFill>
              <a:schemeClr val="bg1"/>
            </a:solidFill>
            <a:ln w="31750" cap="sq">
              <a:noFill/>
              <a:miter lim="800000"/>
            </a:ln>
          </p:spPr>
          <p:txBody>
            <a:bodyPr vert="horz" lIns="0" tIns="182880" rIns="0" bIns="18288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200" dirty="0">
                  <a:solidFill>
                    <a:schemeClr val="tx1"/>
                  </a:solidFill>
                </a:rPr>
                <a:t>(5)</a:t>
              </a:r>
              <a:endParaRPr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C9E5499A-00BC-3454-59F5-32A0175D307B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527858" y="3030278"/>
              <a:ext cx="446005" cy="251076"/>
            </a:xfrm>
            <a:prstGeom prst="rect">
              <a:avLst/>
            </a:prstGeom>
            <a:solidFill>
              <a:schemeClr val="bg1"/>
            </a:solidFill>
            <a:ln w="31750" cap="sq">
              <a:noFill/>
              <a:miter lim="800000"/>
            </a:ln>
          </p:spPr>
          <p:txBody>
            <a:bodyPr vert="horz" lIns="0" tIns="182880" rIns="0" bIns="182880" rtlCol="0" anchor="ctr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1650" b="1" kern="1200" cap="none" spc="15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200" dirty="0">
                  <a:solidFill>
                    <a:schemeClr val="tx1"/>
                  </a:solidFill>
                </a:rPr>
                <a:t>(6)</a:t>
              </a:r>
              <a:endParaRPr lang="ja-JP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69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C6E99E0-1E35-CABF-5999-B3A7EB478952}"/>
              </a:ext>
            </a:extLst>
          </p:cNvPr>
          <p:cNvSpPr/>
          <p:nvPr/>
        </p:nvSpPr>
        <p:spPr>
          <a:xfrm>
            <a:off x="557214" y="1271588"/>
            <a:ext cx="9601199" cy="3643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FDEF45-6D93-9377-DFB5-09E3E55F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磁場計測原理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四角形: 角を丸くする 3">
                <a:extLst>
                  <a:ext uri="{FF2B5EF4-FFF2-40B4-BE49-F238E27FC236}">
                    <a16:creationId xmlns:a16="http://schemas.microsoft.com/office/drawing/2014/main" id="{12568D75-CE9D-17FB-09FC-CE3E616AE777}"/>
                  </a:ext>
                </a:extLst>
              </p:cNvPr>
              <p:cNvSpPr/>
              <p:nvPr/>
            </p:nvSpPr>
            <p:spPr>
              <a:xfrm>
                <a:off x="688565" y="1456702"/>
                <a:ext cx="707588" cy="617838"/>
              </a:xfrm>
              <a:prstGeom prst="roundRect">
                <a:avLst>
                  <a:gd name="adj" fmla="val 4667"/>
                </a:avLst>
              </a:prstGeom>
              <a:solidFill>
                <a:schemeClr val="bg1"/>
              </a:solid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𝑐𝑜𝑖𝑙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四角形: 角を丸くする 3">
                <a:extLst>
                  <a:ext uri="{FF2B5EF4-FFF2-40B4-BE49-F238E27FC236}">
                    <a16:creationId xmlns:a16="http://schemas.microsoft.com/office/drawing/2014/main" id="{12568D75-CE9D-17FB-09FC-CE3E616AE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5" y="1456702"/>
                <a:ext cx="707588" cy="617838"/>
              </a:xfrm>
              <a:prstGeom prst="roundRect">
                <a:avLst>
                  <a:gd name="adj" fmla="val 4667"/>
                </a:avLst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四角形: 角を丸くする 4">
                <a:extLst>
                  <a:ext uri="{FF2B5EF4-FFF2-40B4-BE49-F238E27FC236}">
                    <a16:creationId xmlns:a16="http://schemas.microsoft.com/office/drawing/2014/main" id="{8539ADFF-D666-50C5-4897-55F01CBB3D4E}"/>
                  </a:ext>
                </a:extLst>
              </p:cNvPr>
              <p:cNvSpPr/>
              <p:nvPr/>
            </p:nvSpPr>
            <p:spPr>
              <a:xfrm>
                <a:off x="3535617" y="1456086"/>
                <a:ext cx="804981" cy="617838"/>
              </a:xfrm>
              <a:prstGeom prst="roundRect">
                <a:avLst>
                  <a:gd name="adj" fmla="val 4667"/>
                </a:avLst>
              </a:prstGeom>
              <a:solidFill>
                <a:schemeClr val="bg1"/>
              </a:solid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" name="四角形: 角を丸くする 4">
                <a:extLst>
                  <a:ext uri="{FF2B5EF4-FFF2-40B4-BE49-F238E27FC236}">
                    <a16:creationId xmlns:a16="http://schemas.microsoft.com/office/drawing/2014/main" id="{8539ADFF-D666-50C5-4897-55F01CBB3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617" y="1456086"/>
                <a:ext cx="804981" cy="617838"/>
              </a:xfrm>
              <a:prstGeom prst="roundRect">
                <a:avLst>
                  <a:gd name="adj" fmla="val 4667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26B8E298-3B4A-E8CC-9DE9-3B115D6217D6}"/>
                  </a:ext>
                </a:extLst>
              </p:cNvPr>
              <p:cNvSpPr/>
              <p:nvPr/>
            </p:nvSpPr>
            <p:spPr>
              <a:xfrm>
                <a:off x="4848608" y="1454101"/>
                <a:ext cx="740353" cy="617838"/>
              </a:xfrm>
              <a:prstGeom prst="roundRect">
                <a:avLst>
                  <a:gd name="adj" fmla="val 4667"/>
                </a:avLst>
              </a:prstGeom>
              <a:solidFill>
                <a:schemeClr val="bg1"/>
              </a:solid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6" name="四角形: 角を丸くする 5">
                <a:extLst>
                  <a:ext uri="{FF2B5EF4-FFF2-40B4-BE49-F238E27FC236}">
                    <a16:creationId xmlns:a16="http://schemas.microsoft.com/office/drawing/2014/main" id="{26B8E298-3B4A-E8CC-9DE9-3B115D621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08" y="1454101"/>
                <a:ext cx="740353" cy="617838"/>
              </a:xfrm>
              <a:prstGeom prst="roundRect">
                <a:avLst>
                  <a:gd name="adj" fmla="val 4667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41F51807-123B-2B3B-11AA-3677C9C8562C}"/>
                  </a:ext>
                </a:extLst>
              </p:cNvPr>
              <p:cNvSpPr/>
              <p:nvPr/>
            </p:nvSpPr>
            <p:spPr>
              <a:xfrm>
                <a:off x="7040252" y="1493775"/>
                <a:ext cx="740353" cy="617838"/>
              </a:xfrm>
              <a:prstGeom prst="roundRect">
                <a:avLst>
                  <a:gd name="adj" fmla="val 4667"/>
                </a:avLst>
              </a:prstGeom>
              <a:solidFill>
                <a:schemeClr val="bg1"/>
              </a:solid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kumimoji="1" lang="en-US" altLang="ja-JP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kumimoji="1" lang="en-US" altLang="ja-JP" sz="24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</a:br>
                <a:endParaRPr kumimoji="1" lang="el-GR" altLang="ja-JP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四角形: 角を丸くする 6">
                <a:extLst>
                  <a:ext uri="{FF2B5EF4-FFF2-40B4-BE49-F238E27FC236}">
                    <a16:creationId xmlns:a16="http://schemas.microsoft.com/office/drawing/2014/main" id="{41F51807-123B-2B3B-11AA-3677C9C85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252" y="1493775"/>
                <a:ext cx="740353" cy="617838"/>
              </a:xfrm>
              <a:prstGeom prst="roundRect">
                <a:avLst>
                  <a:gd name="adj" fmla="val 4667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20B3A680-F60E-88EB-86A5-EA59395344F2}"/>
                  </a:ext>
                </a:extLst>
              </p:cNvPr>
              <p:cNvSpPr/>
              <p:nvPr/>
            </p:nvSpPr>
            <p:spPr>
              <a:xfrm>
                <a:off x="9292605" y="1472146"/>
                <a:ext cx="740353" cy="594217"/>
              </a:xfrm>
              <a:prstGeom prst="roundRect">
                <a:avLst>
                  <a:gd name="adj" fmla="val 4667"/>
                </a:avLst>
              </a:prstGeom>
              <a:solidFill>
                <a:schemeClr val="bg1"/>
              </a:solid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ja-JP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kumimoji="1" lang="el-GR" altLang="ja-JP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四角形: 角を丸くする 7">
                <a:extLst>
                  <a:ext uri="{FF2B5EF4-FFF2-40B4-BE49-F238E27FC236}">
                    <a16:creationId xmlns:a16="http://schemas.microsoft.com/office/drawing/2014/main" id="{20B3A680-F60E-88EB-86A5-EA5939534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605" y="1472146"/>
                <a:ext cx="740353" cy="594217"/>
              </a:xfrm>
              <a:prstGeom prst="roundRect">
                <a:avLst>
                  <a:gd name="adj" fmla="val 4667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四角形: 角を丸くする 8">
                <a:extLst>
                  <a:ext uri="{FF2B5EF4-FFF2-40B4-BE49-F238E27FC236}">
                    <a16:creationId xmlns:a16="http://schemas.microsoft.com/office/drawing/2014/main" id="{56D2053B-B3D1-8EDC-6DA2-7C03E9D3657E}"/>
                  </a:ext>
                </a:extLst>
              </p:cNvPr>
              <p:cNvSpPr/>
              <p:nvPr/>
            </p:nvSpPr>
            <p:spPr>
              <a:xfrm>
                <a:off x="6576390" y="4107254"/>
                <a:ext cx="855321" cy="617837"/>
              </a:xfrm>
              <a:prstGeom prst="roundRect">
                <a:avLst>
                  <a:gd name="adj" fmla="val 4667"/>
                </a:avLst>
              </a:prstGeom>
              <a:solidFill>
                <a:schemeClr val="bg1"/>
              </a:solid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9" name="四角形: 角を丸くする 8">
                <a:extLst>
                  <a:ext uri="{FF2B5EF4-FFF2-40B4-BE49-F238E27FC236}">
                    <a16:creationId xmlns:a16="http://schemas.microsoft.com/office/drawing/2014/main" id="{56D2053B-B3D1-8EDC-6DA2-7C03E9D36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390" y="4107254"/>
                <a:ext cx="855321" cy="617837"/>
              </a:xfrm>
              <a:prstGeom prst="roundRect">
                <a:avLst>
                  <a:gd name="adj" fmla="val 4667"/>
                </a:avLst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四角形: 角を丸くする 9">
                <a:extLst>
                  <a:ext uri="{FF2B5EF4-FFF2-40B4-BE49-F238E27FC236}">
                    <a16:creationId xmlns:a16="http://schemas.microsoft.com/office/drawing/2014/main" id="{116320BE-5C03-37BC-CAE3-E5FE0FC51CA2}"/>
                  </a:ext>
                </a:extLst>
              </p:cNvPr>
              <p:cNvSpPr/>
              <p:nvPr/>
            </p:nvSpPr>
            <p:spPr>
              <a:xfrm>
                <a:off x="7429099" y="4103611"/>
                <a:ext cx="855321" cy="617837"/>
              </a:xfrm>
              <a:prstGeom prst="roundRect">
                <a:avLst>
                  <a:gd name="adj" fmla="val 4667"/>
                </a:avLst>
              </a:prstGeom>
              <a:solidFill>
                <a:schemeClr val="bg1"/>
              </a:solid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四角形: 角を丸くする 9">
                <a:extLst>
                  <a:ext uri="{FF2B5EF4-FFF2-40B4-BE49-F238E27FC236}">
                    <a16:creationId xmlns:a16="http://schemas.microsoft.com/office/drawing/2014/main" id="{116320BE-5C03-37BC-CAE3-E5FE0FC51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099" y="4103611"/>
                <a:ext cx="855321" cy="617837"/>
              </a:xfrm>
              <a:prstGeom prst="roundRect">
                <a:avLst>
                  <a:gd name="adj" fmla="val 4667"/>
                </a:avLst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152E3D4-7F72-828A-46E6-8D538AAF514C}"/>
                  </a:ext>
                </a:extLst>
              </p:cNvPr>
              <p:cNvSpPr txBox="1"/>
              <p:nvPr/>
            </p:nvSpPr>
            <p:spPr bwMode="black">
              <a:xfrm>
                <a:off x="1199027" y="1725000"/>
                <a:ext cx="2661533" cy="1466802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𝑐𝑜𝑖𝑙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1200" i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ja-JP" sz="1200" i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𝑁𝑆</m:t>
                      </m:r>
                      <m:r>
                        <a:rPr kumimoji="1" lang="en-US" altLang="ja-JP" sz="1200" i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𝑑𝐵</m:t>
                          </m:r>
                          <m:d>
                            <m:dPr>
                              <m:ctrlP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ja-JP" sz="1200" i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𝑐𝑜𝑖𝑙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a:rPr kumimoji="1" lang="ja-JP" altLang="en-US" sz="1200" b="0" i="1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　</m:t>
                      </m:r>
                      <m:r>
                        <a:rPr kumimoji="1" lang="ja-JP" altLang="en-US" sz="1200" i="1" dirty="0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　</m:t>
                      </m:r>
                      <m:r>
                        <a:rPr kumimoji="1" lang="ja-JP" altLang="en-US" sz="1200" i="1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　</m:t>
                      </m:r>
                      <m:r>
                        <a:rPr kumimoji="1" lang="en-US" altLang="ja-JP" sz="1200" b="0" i="1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𝑁𝑆𝐴</m:t>
                          </m:r>
                        </m:num>
                        <m:den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kumimoji="1" lang="en-US" altLang="ja-JP" sz="1200" i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152E3D4-7F72-828A-46E6-8D538AAF5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1199027" y="1725000"/>
                <a:ext cx="2661533" cy="1466802"/>
              </a:xfrm>
              <a:prstGeom prst="rect">
                <a:avLst/>
              </a:prstGeom>
              <a:blipFill>
                <a:blip r:embed="rId9"/>
                <a:stretch>
                  <a:fillRect t="-18257" b="-39004"/>
                </a:stretch>
              </a:blipFill>
              <a:ln w="31750" cap="sq">
                <a:noFill/>
                <a:miter lim="8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17075C0-0FA2-0558-FA70-221DEB1E2853}"/>
                  </a:ext>
                </a:extLst>
              </p:cNvPr>
              <p:cNvSpPr txBox="1"/>
              <p:nvPr/>
            </p:nvSpPr>
            <p:spPr bwMode="black">
              <a:xfrm>
                <a:off x="4977444" y="2026455"/>
                <a:ext cx="2661533" cy="404964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ja-JP" sz="1200" i="1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kumimoji="1" lang="en-US" altLang="ja-JP" sz="1200" i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i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ja-JP" altLang="en-US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1200" i="1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kumimoji="1" lang="ja-JP" altLang="en-US" sz="1000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A17075C0-0FA2-0558-FA70-221DEB1E2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4977444" y="2026455"/>
                <a:ext cx="2661533" cy="404964"/>
              </a:xfrm>
              <a:prstGeom prst="rect">
                <a:avLst/>
              </a:prstGeom>
              <a:blipFill>
                <a:blip r:embed="rId10"/>
                <a:stretch>
                  <a:fillRect t="-173134" b="-292537"/>
                </a:stretch>
              </a:blipFill>
              <a:ln w="31750" cap="sq">
                <a:noFill/>
                <a:miter lim="8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384C4D-9B95-53A8-5408-163EBAC47881}"/>
                  </a:ext>
                </a:extLst>
              </p:cNvPr>
              <p:cNvSpPr txBox="1"/>
              <p:nvPr/>
            </p:nvSpPr>
            <p:spPr bwMode="black">
              <a:xfrm>
                <a:off x="7154427" y="1829022"/>
                <a:ext cx="2661533" cy="591507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ja-JP" sz="1200" i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ja-JP" altLang="en-US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1" lang="el-GR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kumimoji="1" lang="ja-JP" altLang="en-US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kumimoji="1" lang="ja-JP" altLang="en-US" sz="700" dirty="0"/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27384C4D-9B95-53A8-5408-163EBAC47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7154427" y="1829022"/>
                <a:ext cx="2661533" cy="5915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1750" cap="sq">
                <a:noFill/>
                <a:miter lim="8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コンテンツ プレースホルダー 3">
            <a:extLst>
              <a:ext uri="{FF2B5EF4-FFF2-40B4-BE49-F238E27FC236}">
                <a16:creationId xmlns:a16="http://schemas.microsoft.com/office/drawing/2014/main" id="{E05F3282-1196-8A12-8A53-39513025895F}"/>
              </a:ext>
            </a:extLst>
          </p:cNvPr>
          <p:cNvSpPr txBox="1">
            <a:spLocks/>
          </p:cNvSpPr>
          <p:nvPr/>
        </p:nvSpPr>
        <p:spPr>
          <a:xfrm>
            <a:off x="1209146" y="1416236"/>
            <a:ext cx="2345894" cy="3273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400" dirty="0"/>
              <a:t>積分増幅回路</a:t>
            </a:r>
            <a:endParaRPr lang="en-US" altLang="ja-JP" sz="1400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A12A00CC-3380-0856-DC4C-F201DD058877}"/>
              </a:ext>
            </a:extLst>
          </p:cNvPr>
          <p:cNvSpPr/>
          <p:nvPr/>
        </p:nvSpPr>
        <p:spPr>
          <a:xfrm>
            <a:off x="3694903" y="3247296"/>
            <a:ext cx="855321" cy="617838"/>
          </a:xfrm>
          <a:prstGeom prst="roundRect">
            <a:avLst>
              <a:gd name="adj" fmla="val 4667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v</a:t>
            </a:r>
            <a:endParaRPr kumimoji="1" lang="ja-JP" altLang="en-US" sz="1600" dirty="0"/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D33B4CDE-4174-A95A-9D69-1ED0BAA6B230}"/>
              </a:ext>
            </a:extLst>
          </p:cNvPr>
          <p:cNvCxnSpPr>
            <a:cxnSpLocks/>
          </p:cNvCxnSpPr>
          <p:nvPr/>
        </p:nvCxnSpPr>
        <p:spPr>
          <a:xfrm>
            <a:off x="1400432" y="1765005"/>
            <a:ext cx="2123818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BC1C5F9A-8666-E88D-6C9D-2D8725E03322}"/>
              </a:ext>
            </a:extLst>
          </p:cNvPr>
          <p:cNvCxnSpPr>
            <a:cxnSpLocks/>
          </p:cNvCxnSpPr>
          <p:nvPr/>
        </p:nvCxnSpPr>
        <p:spPr>
          <a:xfrm>
            <a:off x="4350082" y="1781065"/>
            <a:ext cx="504000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01566661-C6D3-0F26-B732-E9E99602FC7F}"/>
              </a:ext>
            </a:extLst>
          </p:cNvPr>
          <p:cNvCxnSpPr>
            <a:cxnSpLocks/>
          </p:cNvCxnSpPr>
          <p:nvPr/>
        </p:nvCxnSpPr>
        <p:spPr>
          <a:xfrm>
            <a:off x="7780605" y="1781065"/>
            <a:ext cx="1512000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317B1CB-23F2-FB8F-74C0-6DD9516AC85A}"/>
              </a:ext>
            </a:extLst>
          </p:cNvPr>
          <p:cNvCxnSpPr>
            <a:cxnSpLocks/>
          </p:cNvCxnSpPr>
          <p:nvPr/>
        </p:nvCxnSpPr>
        <p:spPr>
          <a:xfrm>
            <a:off x="5592570" y="1781065"/>
            <a:ext cx="1440000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8705D38-10F6-8944-F2E0-153D935C22AC}"/>
              </a:ext>
            </a:extLst>
          </p:cNvPr>
          <p:cNvCxnSpPr>
            <a:cxnSpLocks/>
          </p:cNvCxnSpPr>
          <p:nvPr/>
        </p:nvCxnSpPr>
        <p:spPr>
          <a:xfrm>
            <a:off x="7401437" y="2111613"/>
            <a:ext cx="0" cy="1940022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コンテンツ プレースホルダー 3">
            <a:extLst>
              <a:ext uri="{FF2B5EF4-FFF2-40B4-BE49-F238E27FC236}">
                <a16:creationId xmlns:a16="http://schemas.microsoft.com/office/drawing/2014/main" id="{02B77BAB-FDF1-C95E-CABD-E73830FDB396}"/>
              </a:ext>
            </a:extLst>
          </p:cNvPr>
          <p:cNvSpPr txBox="1">
            <a:spLocks/>
          </p:cNvSpPr>
          <p:nvPr/>
        </p:nvSpPr>
        <p:spPr>
          <a:xfrm>
            <a:off x="5017764" y="1437018"/>
            <a:ext cx="2345894" cy="493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400" dirty="0"/>
              <a:t>軸対称性</a:t>
            </a:r>
            <a:endParaRPr lang="en-US" altLang="ja-JP" sz="1400" dirty="0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6AF8BE1-8416-AD3A-4E77-8BF277AB4F72}"/>
              </a:ext>
            </a:extLst>
          </p:cNvPr>
          <p:cNvGrpSpPr/>
          <p:nvPr/>
        </p:nvGrpSpPr>
        <p:grpSpPr>
          <a:xfrm>
            <a:off x="7058401" y="2779508"/>
            <a:ext cx="2974557" cy="1403038"/>
            <a:chOff x="7753690" y="1217207"/>
            <a:chExt cx="2974557" cy="1403038"/>
          </a:xfrm>
        </p:grpSpPr>
        <p:sp>
          <p:nvSpPr>
            <p:cNvPr id="41" name="コンテンツ プレースホルダー 3">
              <a:extLst>
                <a:ext uri="{FF2B5EF4-FFF2-40B4-BE49-F238E27FC236}">
                  <a16:creationId xmlns:a16="http://schemas.microsoft.com/office/drawing/2014/main" id="{95E98345-81D2-5659-08C9-501680C00716}"/>
                </a:ext>
              </a:extLst>
            </p:cNvPr>
            <p:cNvSpPr txBox="1">
              <a:spLocks/>
            </p:cNvSpPr>
            <p:nvPr/>
          </p:nvSpPr>
          <p:spPr>
            <a:xfrm>
              <a:off x="10108596" y="1620726"/>
              <a:ext cx="498826" cy="23344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ja-JP" sz="105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r=R</a:t>
              </a:r>
              <a:br>
                <a:rPr lang="en-US" altLang="ja-JP" sz="105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</a:br>
              <a:endParaRPr lang="en-US" altLang="ja-JP" sz="1050" dirty="0"/>
            </a:p>
          </p:txBody>
        </p:sp>
        <p:grpSp>
          <p:nvGrpSpPr>
            <p:cNvPr id="42" name="グループ化 41">
              <a:extLst>
                <a:ext uri="{FF2B5EF4-FFF2-40B4-BE49-F238E27FC236}">
                  <a16:creationId xmlns:a16="http://schemas.microsoft.com/office/drawing/2014/main" id="{823EBB4D-57E6-2842-2F50-1680CBE0AEB2}"/>
                </a:ext>
              </a:extLst>
            </p:cNvPr>
            <p:cNvGrpSpPr/>
            <p:nvPr/>
          </p:nvGrpSpPr>
          <p:grpSpPr>
            <a:xfrm>
              <a:off x="7753690" y="1217207"/>
              <a:ext cx="2974557" cy="1403038"/>
              <a:chOff x="7753690" y="1217207"/>
              <a:chExt cx="2974557" cy="14030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コンテンツ プレースホルダー 3">
                    <a:extLst>
                      <a:ext uri="{FF2B5EF4-FFF2-40B4-BE49-F238E27FC236}">
                        <a16:creationId xmlns:a16="http://schemas.microsoft.com/office/drawing/2014/main" id="{5CF97E8F-5384-78FD-7926-4F2CED48043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753690" y="1217207"/>
                    <a:ext cx="2974557" cy="140303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120000"/>
                      </a:lnSpc>
                      <a:spcBef>
                        <a:spcPts val="1000"/>
                      </a:spcBef>
                      <a:buClr>
                        <a:schemeClr val="accent3">
                          <a:lumMod val="50000"/>
                        </a:schemeClr>
                      </a:buClr>
                      <a:buFont typeface="Arial" panose="020B0604020202020204" pitchFamily="34" charset="0"/>
                      <a:buChar char="•"/>
                      <a:defRPr kumimoji="1" sz="2400" kern="1200" cap="none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-228600" algn="l" defTabSz="914400" rtl="0" eaLnBrk="1" latinLnBrk="0" hangingPunct="1">
                      <a:lnSpc>
                        <a:spcPct val="120000"/>
                      </a:lnSpc>
                      <a:spcBef>
                        <a:spcPts val="1000"/>
                      </a:spcBef>
                      <a:buClr>
                        <a:schemeClr val="accent3">
                          <a:lumMod val="50000"/>
                        </a:schemeClr>
                      </a:buClr>
                      <a:buFont typeface="Arial" panose="020B0604020202020204" pitchFamily="34" charset="0"/>
                      <a:buChar char="•"/>
                      <a:defRPr kumimoji="1" sz="2000" kern="1200" cap="none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indent="-228600" algn="l" defTabSz="914400" rtl="0" eaLnBrk="1" latinLnBrk="0" hangingPunct="1">
                      <a:lnSpc>
                        <a:spcPct val="120000"/>
                      </a:lnSpc>
                      <a:spcBef>
                        <a:spcPts val="1000"/>
                      </a:spcBef>
                      <a:buClr>
                        <a:schemeClr val="accent3">
                          <a:lumMod val="50000"/>
                        </a:schemeClr>
                      </a:buClr>
                      <a:buFont typeface="Arial" panose="020B0604020202020204" pitchFamily="34" charset="0"/>
                      <a:buChar char="•"/>
                      <a:defRPr kumimoji="1" sz="1600" kern="1200" cap="none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914400" indent="-228600" algn="l" defTabSz="914400" rtl="0" eaLnBrk="1" latinLnBrk="0" hangingPunct="1">
                      <a:lnSpc>
                        <a:spcPct val="120000"/>
                      </a:lnSpc>
                      <a:spcBef>
                        <a:spcPts val="1000"/>
                      </a:spcBef>
                      <a:buClr>
                        <a:schemeClr val="accent3">
                          <a:lumMod val="50000"/>
                        </a:schemeClr>
                      </a:buClr>
                      <a:buFont typeface="Arial" panose="020B0604020202020204" pitchFamily="34" charset="0"/>
                      <a:buChar char="•"/>
                      <a:defRPr kumimoji="1" sz="1600" kern="1200" cap="none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143000" indent="-228600" algn="l" defTabSz="914400" rtl="0" eaLnBrk="1" latinLnBrk="0" hangingPunct="1">
                      <a:lnSpc>
                        <a:spcPct val="120000"/>
                      </a:lnSpc>
                      <a:spcBef>
                        <a:spcPts val="1000"/>
                      </a:spcBef>
                      <a:buClr>
                        <a:schemeClr val="accent3">
                          <a:lumMod val="50000"/>
                        </a:schemeClr>
                      </a:buClr>
                      <a:buFont typeface="Arial" panose="020B0604020202020204" pitchFamily="34" charset="0"/>
                      <a:buChar char="•"/>
                      <a:defRPr kumimoji="1" sz="1600" kern="1200" cap="none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312863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kumimoji="1"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484313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kumimoji="1"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65735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kumimoji="1" sz="16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82775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1000"/>
                      </a:spcBef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kumimoji="1" sz="1600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ja-JP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ja-JP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ja-JP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𝑑𝑧</m:t>
                                  </m:r>
                                </m:den>
                              </m:f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ja-JP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ja-JP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𝑑𝑟</m:t>
                                  </m:r>
                                </m:den>
                              </m:f>
                            </m:e>
                          </m:d>
                        </m:oMath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ja-JP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ja-JP" alt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lang="en-US" altLang="ja-JP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num>
                                <m:den>
                                  <m:r>
                                    <a:rPr lang="en-US" altLang="ja-JP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US" altLang="ja-JP" sz="1400" dirty="0"/>
                  </a:p>
                </p:txBody>
              </p:sp>
            </mc:Choice>
            <mc:Fallback xmlns="">
              <p:sp>
                <p:nvSpPr>
                  <p:cNvPr id="43" name="コンテンツ プレースホルダー 3">
                    <a:extLst>
                      <a:ext uri="{FF2B5EF4-FFF2-40B4-BE49-F238E27FC236}">
                        <a16:creationId xmlns:a16="http://schemas.microsoft.com/office/drawing/2014/main" id="{5CF97E8F-5384-78FD-7926-4F2CED4804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690" y="1217207"/>
                    <a:ext cx="2974557" cy="140303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コンテンツ プレースホルダー 3">
                <a:extLst>
                  <a:ext uri="{FF2B5EF4-FFF2-40B4-BE49-F238E27FC236}">
                    <a16:creationId xmlns:a16="http://schemas.microsoft.com/office/drawing/2014/main" id="{AAE8E1D8-3B44-A192-0C6E-28C34A7F92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6720" y="2150004"/>
                <a:ext cx="498826" cy="208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3">
                      <a:lumMod val="50000"/>
                    </a:schemeClr>
                  </a:buClr>
                  <a:buFont typeface="Arial" panose="020B0604020202020204" pitchFamily="34" charset="0"/>
                  <a:buChar char="•"/>
                  <a:defRPr kumimoji="1" sz="2400" kern="1200" cap="none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3">
                      <a:lumMod val="50000"/>
                    </a:schemeClr>
                  </a:buClr>
                  <a:buFont typeface="Arial" panose="020B0604020202020204" pitchFamily="34" charset="0"/>
                  <a:buChar char="•"/>
                  <a:defRPr kumimoji="1" sz="2000" kern="1200" cap="none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3">
                      <a:lumMod val="50000"/>
                    </a:schemeClr>
                  </a:buClr>
                  <a:buFont typeface="Arial" panose="020B0604020202020204" pitchFamily="34" charset="0"/>
                  <a:buChar char="•"/>
                  <a:defRPr kumimoji="1" sz="1600" kern="1200" cap="none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3">
                      <a:lumMod val="50000"/>
                    </a:schemeClr>
                  </a:buClr>
                  <a:buFont typeface="Arial" panose="020B0604020202020204" pitchFamily="34" charset="0"/>
                  <a:buChar char="•"/>
                  <a:defRPr kumimoji="1" sz="1600" kern="1200" cap="none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3">
                      <a:lumMod val="50000"/>
                    </a:schemeClr>
                  </a:buClr>
                  <a:buFont typeface="Arial" panose="020B0604020202020204" pitchFamily="34" charset="0"/>
                  <a:buChar char="•"/>
                  <a:defRPr kumimoji="1" sz="1600" kern="1200" cap="none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kumimoji="1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kumimoji="1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kumimoji="1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ja-JP" sz="105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r=R</a:t>
                </a:r>
                <a:br>
                  <a:rPr lang="en-US" altLang="ja-JP" sz="105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ja-JP" sz="105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四角形: 角を丸くする 47">
                <a:extLst>
                  <a:ext uri="{FF2B5EF4-FFF2-40B4-BE49-F238E27FC236}">
                    <a16:creationId xmlns:a16="http://schemas.microsoft.com/office/drawing/2014/main" id="{C6276A2F-0F62-4284-E46E-2E0DA64881D0}"/>
                  </a:ext>
                </a:extLst>
              </p:cNvPr>
              <p:cNvSpPr/>
              <p:nvPr/>
            </p:nvSpPr>
            <p:spPr>
              <a:xfrm>
                <a:off x="3555040" y="3010830"/>
                <a:ext cx="804981" cy="617838"/>
              </a:xfrm>
              <a:prstGeom prst="roundRect">
                <a:avLst>
                  <a:gd name="adj" fmla="val 4667"/>
                </a:avLst>
              </a:prstGeom>
              <a:solidFill>
                <a:schemeClr val="bg1"/>
              </a:solid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𝐸𝐹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8" name="四角形: 角を丸くする 47">
                <a:extLst>
                  <a:ext uri="{FF2B5EF4-FFF2-40B4-BE49-F238E27FC236}">
                    <a16:creationId xmlns:a16="http://schemas.microsoft.com/office/drawing/2014/main" id="{C6276A2F-0F62-4284-E46E-2E0DA6488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40" y="3010830"/>
                <a:ext cx="804981" cy="617838"/>
              </a:xfrm>
              <a:prstGeom prst="roundRect">
                <a:avLst>
                  <a:gd name="adj" fmla="val 4667"/>
                </a:avLst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CF05BA02-873D-DCE6-8420-4D90583408B1}"/>
                  </a:ext>
                </a:extLst>
              </p:cNvPr>
              <p:cNvSpPr txBox="1"/>
              <p:nvPr/>
            </p:nvSpPr>
            <p:spPr bwMode="black">
              <a:xfrm>
                <a:off x="-159943" y="3287613"/>
                <a:ext cx="5552500" cy="1466802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wrap="square" lIns="182880" tIns="182880" rIns="182880" bIns="182880" rtlCol="0" anchor="ctr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1200" i="1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ja-JP" sz="1200" i="1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20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120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1200" b="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ja-JP" altLang="en-US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kumimoji="1" lang="en-US" altLang="ja-JP" sz="120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120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ja-JP" sz="120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ja-JP" sz="1200" b="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1" lang="en-US" altLang="ja-JP" sz="120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kumimoji="1" lang="en-US" altLang="ja-JP" sz="1200" b="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1200" b="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1200" b="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ja-JP" sz="1200" b="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ja-JP" sz="1200" b="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ja-JP" sz="1200" b="0" i="1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sz="1200" b="0" i="1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kumimoji="1" lang="en-US" altLang="ja-JP" sz="1200" b="0" i="1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ja-JP" sz="1200" b="0" i="1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ja-JP" sz="1200" b="0" i="1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1" lang="en-US" altLang="ja-JP" sz="1200" b="0" i="1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ja-JP" sz="1200" b="0" i="1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CF05BA02-873D-DCE6-8420-4D9058340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black">
              <a:xfrm>
                <a:off x="-159943" y="3287613"/>
                <a:ext cx="5552500" cy="14668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1750" cap="sq">
                <a:noFill/>
                <a:miter lim="800000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コンテンツ プレースホルダー 3">
            <a:extLst>
              <a:ext uri="{FF2B5EF4-FFF2-40B4-BE49-F238E27FC236}">
                <a16:creationId xmlns:a16="http://schemas.microsoft.com/office/drawing/2014/main" id="{EAF8AA71-3C01-1B73-7F9E-6D412B8165E1}"/>
              </a:ext>
            </a:extLst>
          </p:cNvPr>
          <p:cNvSpPr txBox="1">
            <a:spLocks/>
          </p:cNvSpPr>
          <p:nvPr/>
        </p:nvSpPr>
        <p:spPr>
          <a:xfrm>
            <a:off x="417124" y="3525308"/>
            <a:ext cx="2345894" cy="339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1400" dirty="0"/>
              <a:t>平衡磁場（直流成分）</a:t>
            </a:r>
            <a:endParaRPr lang="en-US" altLang="ja-JP" sz="1400" dirty="0"/>
          </a:p>
        </p:txBody>
      </p:sp>
      <p:sp>
        <p:nvSpPr>
          <p:cNvPr id="52" name="右大かっこ 51">
            <a:extLst>
              <a:ext uri="{FF2B5EF4-FFF2-40B4-BE49-F238E27FC236}">
                <a16:creationId xmlns:a16="http://schemas.microsoft.com/office/drawing/2014/main" id="{15B7E29F-41FE-FC59-8370-D19B51EA0355}"/>
              </a:ext>
            </a:extLst>
          </p:cNvPr>
          <p:cNvSpPr/>
          <p:nvPr/>
        </p:nvSpPr>
        <p:spPr>
          <a:xfrm>
            <a:off x="4351965" y="1781065"/>
            <a:ext cx="220035" cy="1578362"/>
          </a:xfrm>
          <a:prstGeom prst="rightBracket">
            <a:avLst>
              <a:gd name="adj" fmla="val 2101"/>
            </a:avLst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大かっこ 52">
            <a:extLst>
              <a:ext uri="{FF2B5EF4-FFF2-40B4-BE49-F238E27FC236}">
                <a16:creationId xmlns:a16="http://schemas.microsoft.com/office/drawing/2014/main" id="{270006C4-B7F5-8388-322A-2D1C723C00D1}"/>
              </a:ext>
            </a:extLst>
          </p:cNvPr>
          <p:cNvSpPr/>
          <p:nvPr/>
        </p:nvSpPr>
        <p:spPr>
          <a:xfrm rot="5400000">
            <a:off x="7131935" y="98935"/>
            <a:ext cx="716597" cy="4651453"/>
          </a:xfrm>
          <a:prstGeom prst="rightBracket">
            <a:avLst>
              <a:gd name="adj" fmla="val 2101"/>
            </a:avLst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235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ダイアグラム&#10;&#10;自動的に生成された説明">
            <a:extLst>
              <a:ext uri="{FF2B5EF4-FFF2-40B4-BE49-F238E27FC236}">
                <a16:creationId xmlns:a16="http://schemas.microsoft.com/office/drawing/2014/main" id="{78168523-857D-DE85-D095-5B18A8589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13202" r="3762" b="14902"/>
          <a:stretch/>
        </p:blipFill>
        <p:spPr>
          <a:xfrm flipH="1" flipV="1">
            <a:off x="-2679250" y="1093944"/>
            <a:ext cx="14813586" cy="80194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3726EF-8472-6434-D491-E482EF00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磁場計測点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0B36E7-657A-1D51-EED3-8E3FC5685817}"/>
              </a:ext>
            </a:extLst>
          </p:cNvPr>
          <p:cNvSpPr/>
          <p:nvPr/>
        </p:nvSpPr>
        <p:spPr>
          <a:xfrm>
            <a:off x="152400" y="3333359"/>
            <a:ext cx="8713694" cy="2181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C234625-E177-06F3-D5FA-C2D4188D04C2}"/>
              </a:ext>
            </a:extLst>
          </p:cNvPr>
          <p:cNvSpPr txBox="1">
            <a:spLocks/>
          </p:cNvSpPr>
          <p:nvPr/>
        </p:nvSpPr>
        <p:spPr bwMode="black">
          <a:xfrm>
            <a:off x="-883499" y="3751225"/>
            <a:ext cx="1161405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0.75 m</a:t>
            </a:r>
            <a:endParaRPr lang="ja-JP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2220339-B1DC-B341-C07A-F18B637A4FF5}"/>
              </a:ext>
            </a:extLst>
          </p:cNvPr>
          <p:cNvSpPr txBox="1">
            <a:spLocks/>
          </p:cNvSpPr>
          <p:nvPr/>
        </p:nvSpPr>
        <p:spPr bwMode="black">
          <a:xfrm>
            <a:off x="3928544" y="1316788"/>
            <a:ext cx="1161405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1.44 m</a:t>
            </a:r>
            <a:endParaRPr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2A70DFDA-5699-F0C5-BF09-4DD525ADF2C0}"/>
              </a:ext>
            </a:extLst>
          </p:cNvPr>
          <p:cNvSpPr>
            <a:spLocks noChangeAspect="1"/>
          </p:cNvSpPr>
          <p:nvPr/>
        </p:nvSpPr>
        <p:spPr>
          <a:xfrm>
            <a:off x="6376415" y="4047139"/>
            <a:ext cx="454741" cy="4600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CA662CA-5DA9-76AD-8868-8CC730ACE601}"/>
              </a:ext>
            </a:extLst>
          </p:cNvPr>
          <p:cNvSpPr>
            <a:spLocks noChangeAspect="1"/>
          </p:cNvSpPr>
          <p:nvPr/>
        </p:nvSpPr>
        <p:spPr>
          <a:xfrm>
            <a:off x="2199072" y="4043232"/>
            <a:ext cx="454742" cy="4600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0114ACB-9438-0D1D-3057-BAB55ADE3C3F}"/>
              </a:ext>
            </a:extLst>
          </p:cNvPr>
          <p:cNvSpPr>
            <a:spLocks noChangeAspect="1"/>
          </p:cNvSpPr>
          <p:nvPr/>
        </p:nvSpPr>
        <p:spPr>
          <a:xfrm>
            <a:off x="3104791" y="3585594"/>
            <a:ext cx="280066" cy="2833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15E9AEB-A6AD-9108-9A99-1F3774F3D2CF}"/>
              </a:ext>
            </a:extLst>
          </p:cNvPr>
          <p:cNvSpPr/>
          <p:nvPr/>
        </p:nvSpPr>
        <p:spPr>
          <a:xfrm>
            <a:off x="-241005" y="5227644"/>
            <a:ext cx="9516980" cy="6526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EF689522-1013-3918-4D52-010163FF861E}"/>
              </a:ext>
            </a:extLst>
          </p:cNvPr>
          <p:cNvSpPr>
            <a:spLocks noChangeAspect="1"/>
          </p:cNvSpPr>
          <p:nvPr/>
        </p:nvSpPr>
        <p:spPr>
          <a:xfrm>
            <a:off x="5683765" y="3581640"/>
            <a:ext cx="254178" cy="25712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5D6013E8-11D3-6CC5-A86C-7AB502A25B6E}"/>
              </a:ext>
            </a:extLst>
          </p:cNvPr>
          <p:cNvCxnSpPr>
            <a:cxnSpLocks/>
          </p:cNvCxnSpPr>
          <p:nvPr/>
        </p:nvCxnSpPr>
        <p:spPr>
          <a:xfrm>
            <a:off x="4524865" y="2102320"/>
            <a:ext cx="0" cy="31077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189D162-FECB-0934-F02B-E2EE1C509908}"/>
              </a:ext>
            </a:extLst>
          </p:cNvPr>
          <p:cNvCxnSpPr>
            <a:cxnSpLocks/>
          </p:cNvCxnSpPr>
          <p:nvPr/>
        </p:nvCxnSpPr>
        <p:spPr>
          <a:xfrm>
            <a:off x="4274252" y="2102320"/>
            <a:ext cx="0" cy="31077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0ECB5C3-D936-5DB9-B5CB-E97F1E0EAD4D}"/>
              </a:ext>
            </a:extLst>
          </p:cNvPr>
          <p:cNvCxnSpPr>
            <a:cxnSpLocks/>
          </p:cNvCxnSpPr>
          <p:nvPr/>
        </p:nvCxnSpPr>
        <p:spPr>
          <a:xfrm>
            <a:off x="4773105" y="2102320"/>
            <a:ext cx="0" cy="31077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7E968A-5D66-05FF-453D-5A7EDF5CFA73}"/>
              </a:ext>
            </a:extLst>
          </p:cNvPr>
          <p:cNvCxnSpPr>
            <a:cxnSpLocks/>
          </p:cNvCxnSpPr>
          <p:nvPr/>
        </p:nvCxnSpPr>
        <p:spPr>
          <a:xfrm>
            <a:off x="4652128" y="2101534"/>
            <a:ext cx="0" cy="31077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05FDFFE2-8837-37D4-2C38-61542234CA9C}"/>
              </a:ext>
            </a:extLst>
          </p:cNvPr>
          <p:cNvCxnSpPr>
            <a:cxnSpLocks/>
          </p:cNvCxnSpPr>
          <p:nvPr/>
        </p:nvCxnSpPr>
        <p:spPr>
          <a:xfrm>
            <a:off x="4399174" y="2101534"/>
            <a:ext cx="0" cy="31077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A193889-AAD8-D9CE-C6D9-731B4FDC2B80}"/>
              </a:ext>
            </a:extLst>
          </p:cNvPr>
          <p:cNvCxnSpPr>
            <a:cxnSpLocks/>
          </p:cNvCxnSpPr>
          <p:nvPr/>
        </p:nvCxnSpPr>
        <p:spPr>
          <a:xfrm flipH="1" flipV="1">
            <a:off x="-307547" y="3921201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04B9248-6EC5-9385-F50C-C42C86B1A5AC}"/>
              </a:ext>
            </a:extLst>
          </p:cNvPr>
          <p:cNvCxnSpPr>
            <a:cxnSpLocks/>
          </p:cNvCxnSpPr>
          <p:nvPr/>
        </p:nvCxnSpPr>
        <p:spPr>
          <a:xfrm flipH="1" flipV="1">
            <a:off x="-326399" y="4554293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9FBE9ED-AA2F-C914-2424-B18F112BF224}"/>
              </a:ext>
            </a:extLst>
          </p:cNvPr>
          <p:cNvCxnSpPr>
            <a:cxnSpLocks/>
          </p:cNvCxnSpPr>
          <p:nvPr/>
        </p:nvCxnSpPr>
        <p:spPr>
          <a:xfrm flipH="1" flipV="1">
            <a:off x="-307547" y="5118908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4AADBCD-C1B4-6F9C-BA30-1B4E2D127328}"/>
              </a:ext>
            </a:extLst>
          </p:cNvPr>
          <p:cNvCxnSpPr>
            <a:cxnSpLocks/>
          </p:cNvCxnSpPr>
          <p:nvPr/>
        </p:nvCxnSpPr>
        <p:spPr>
          <a:xfrm flipH="1" flipV="1">
            <a:off x="-307546" y="4974561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8908EA5-5AF6-D8C9-0B2F-189F8DB4FF40}"/>
              </a:ext>
            </a:extLst>
          </p:cNvPr>
          <p:cNvCxnSpPr>
            <a:cxnSpLocks/>
          </p:cNvCxnSpPr>
          <p:nvPr/>
        </p:nvCxnSpPr>
        <p:spPr>
          <a:xfrm flipH="1" flipV="1">
            <a:off x="-316973" y="4832320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C1705096-F8DD-B6CC-0DBA-8467A5A1E530}"/>
              </a:ext>
            </a:extLst>
          </p:cNvPr>
          <p:cNvCxnSpPr>
            <a:cxnSpLocks/>
          </p:cNvCxnSpPr>
          <p:nvPr/>
        </p:nvCxnSpPr>
        <p:spPr>
          <a:xfrm flipH="1" flipV="1">
            <a:off x="-316974" y="4699577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8292144-9694-2B24-0AF1-C4C5347E8DCB}"/>
              </a:ext>
            </a:extLst>
          </p:cNvPr>
          <p:cNvGrpSpPr/>
          <p:nvPr/>
        </p:nvGrpSpPr>
        <p:grpSpPr>
          <a:xfrm>
            <a:off x="-1121370" y="2101534"/>
            <a:ext cx="1883953" cy="885004"/>
            <a:chOff x="-1121370" y="2101534"/>
            <a:chExt cx="1883953" cy="885004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59B096E0-49E9-F865-9643-2535FD7B9C91}"/>
                </a:ext>
              </a:extLst>
            </p:cNvPr>
            <p:cNvSpPr/>
            <p:nvPr/>
          </p:nvSpPr>
          <p:spPr>
            <a:xfrm>
              <a:off x="-1090890" y="2106236"/>
              <a:ext cx="1831366" cy="8803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B9DE151D-76CD-0912-95D3-A8BC8F0F2ABE}"/>
                </a:ext>
              </a:extLst>
            </p:cNvPr>
            <p:cNvCxnSpPr>
              <a:cxnSpLocks/>
            </p:cNvCxnSpPr>
            <p:nvPr/>
          </p:nvCxnSpPr>
          <p:spPr>
            <a:xfrm>
              <a:off x="-1090890" y="2101534"/>
              <a:ext cx="1853473" cy="8850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A666C85-19C5-BD30-004E-C8939CB39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21370" y="2101534"/>
              <a:ext cx="1861846" cy="8762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3003CFB0-48F6-7EC4-F584-D614207953CB}"/>
              </a:ext>
            </a:extLst>
          </p:cNvPr>
          <p:cNvGrpSpPr/>
          <p:nvPr/>
        </p:nvGrpSpPr>
        <p:grpSpPr>
          <a:xfrm>
            <a:off x="8270599" y="2141151"/>
            <a:ext cx="1883953" cy="885004"/>
            <a:chOff x="-1121370" y="2101534"/>
            <a:chExt cx="1883953" cy="885004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3A6A5FB5-ABF4-39EE-7D45-2F985A517D6C}"/>
                </a:ext>
              </a:extLst>
            </p:cNvPr>
            <p:cNvSpPr/>
            <p:nvPr/>
          </p:nvSpPr>
          <p:spPr>
            <a:xfrm>
              <a:off x="-1090890" y="2106236"/>
              <a:ext cx="1831366" cy="8803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1D10D853-12E0-F00E-674C-A5E397679079}"/>
                </a:ext>
              </a:extLst>
            </p:cNvPr>
            <p:cNvCxnSpPr>
              <a:cxnSpLocks/>
            </p:cNvCxnSpPr>
            <p:nvPr/>
          </p:nvCxnSpPr>
          <p:spPr>
            <a:xfrm>
              <a:off x="-1090890" y="2101534"/>
              <a:ext cx="1853473" cy="8850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1F0FEDCF-EBC7-EC67-1F69-B6F36CAD8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21370" y="2101534"/>
              <a:ext cx="1861846" cy="8762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A4748EB7-860C-376F-8429-07027F08D8D8}"/>
              </a:ext>
            </a:extLst>
          </p:cNvPr>
          <p:cNvCxnSpPr/>
          <p:nvPr/>
        </p:nvCxnSpPr>
        <p:spPr>
          <a:xfrm>
            <a:off x="2199072" y="4306030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ED43C1C9-4215-28F5-D0D5-7A20A5FA2EE5}"/>
              </a:ext>
            </a:extLst>
          </p:cNvPr>
          <p:cNvCxnSpPr/>
          <p:nvPr/>
        </p:nvCxnSpPr>
        <p:spPr>
          <a:xfrm>
            <a:off x="2653814" y="4295870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CFC1169-88C2-CED4-C92B-443AA953BCAD}"/>
              </a:ext>
            </a:extLst>
          </p:cNvPr>
          <p:cNvCxnSpPr/>
          <p:nvPr/>
        </p:nvCxnSpPr>
        <p:spPr>
          <a:xfrm>
            <a:off x="6366255" y="4281207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9D08852B-D6A2-50FC-5AEA-13BC33AE915F}"/>
              </a:ext>
            </a:extLst>
          </p:cNvPr>
          <p:cNvCxnSpPr/>
          <p:nvPr/>
        </p:nvCxnSpPr>
        <p:spPr>
          <a:xfrm>
            <a:off x="6823455" y="4314511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11CF254-48AD-5796-A8CB-0AE78DCD94FA}"/>
              </a:ext>
            </a:extLst>
          </p:cNvPr>
          <p:cNvCxnSpPr/>
          <p:nvPr/>
        </p:nvCxnSpPr>
        <p:spPr>
          <a:xfrm>
            <a:off x="5679700" y="3751225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9C0532D4-9B95-EB2F-9BDE-0AA830D3F7B9}"/>
              </a:ext>
            </a:extLst>
          </p:cNvPr>
          <p:cNvCxnSpPr/>
          <p:nvPr/>
        </p:nvCxnSpPr>
        <p:spPr>
          <a:xfrm>
            <a:off x="5933611" y="3763601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BC37BFDB-8551-191C-E89E-F690D911AC3E}"/>
              </a:ext>
            </a:extLst>
          </p:cNvPr>
          <p:cNvCxnSpPr/>
          <p:nvPr/>
        </p:nvCxnSpPr>
        <p:spPr>
          <a:xfrm>
            <a:off x="3110797" y="3728689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D8B8FF8F-522E-19C3-FDCE-103958F19062}"/>
              </a:ext>
            </a:extLst>
          </p:cNvPr>
          <p:cNvCxnSpPr/>
          <p:nvPr/>
        </p:nvCxnSpPr>
        <p:spPr>
          <a:xfrm>
            <a:off x="3385028" y="3741065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図 51">
            <a:extLst>
              <a:ext uri="{FF2B5EF4-FFF2-40B4-BE49-F238E27FC236}">
                <a16:creationId xmlns:a16="http://schemas.microsoft.com/office/drawing/2014/main" id="{1F3892C6-CDE8-8433-B267-06D0A328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639" y="-492663"/>
            <a:ext cx="5865271" cy="27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4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7601B9D3-1AAA-F662-E0C7-FB82371196A7}"/>
              </a:ext>
            </a:extLst>
          </p:cNvPr>
          <p:cNvGrpSpPr/>
          <p:nvPr/>
        </p:nvGrpSpPr>
        <p:grpSpPr>
          <a:xfrm>
            <a:off x="3095833" y="3544825"/>
            <a:ext cx="2822598" cy="1375140"/>
            <a:chOff x="1686126" y="1338784"/>
            <a:chExt cx="1335932" cy="528950"/>
          </a:xfrm>
        </p:grpSpPr>
        <p:sp>
          <p:nvSpPr>
            <p:cNvPr id="73" name="フリーフォーム: 図形 72">
              <a:extLst>
                <a:ext uri="{FF2B5EF4-FFF2-40B4-BE49-F238E27FC236}">
                  <a16:creationId xmlns:a16="http://schemas.microsoft.com/office/drawing/2014/main" id="{B545AD56-AC86-93C1-691C-E75B3190C8FC}"/>
                </a:ext>
              </a:extLst>
            </p:cNvPr>
            <p:cNvSpPr/>
            <p:nvPr/>
          </p:nvSpPr>
          <p:spPr>
            <a:xfrm>
              <a:off x="1686126" y="1338784"/>
              <a:ext cx="1335932" cy="528950"/>
            </a:xfrm>
            <a:custGeom>
              <a:avLst/>
              <a:gdLst>
                <a:gd name="connsiteX0" fmla="*/ 106096 w 1399500"/>
                <a:gd name="connsiteY0" fmla="*/ 528612 h 564218"/>
                <a:gd name="connsiteX1" fmla="*/ 667057 w 1399500"/>
                <a:gd name="connsiteY1" fmla="*/ 541582 h 564218"/>
                <a:gd name="connsiteX2" fmla="*/ 1318811 w 1399500"/>
                <a:gd name="connsiteY2" fmla="*/ 548067 h 564218"/>
                <a:gd name="connsiteX3" fmla="*/ 1380419 w 1399500"/>
                <a:gd name="connsiteY3" fmla="*/ 311361 h 564218"/>
                <a:gd name="connsiteX4" fmla="*/ 1237747 w 1399500"/>
                <a:gd name="connsiteY4" fmla="*/ 68169 h 564218"/>
                <a:gd name="connsiteX5" fmla="*/ 1062649 w 1399500"/>
                <a:gd name="connsiteY5" fmla="*/ 76 h 564218"/>
                <a:gd name="connsiteX6" fmla="*/ 855125 w 1399500"/>
                <a:gd name="connsiteY6" fmla="*/ 55199 h 564218"/>
                <a:gd name="connsiteX7" fmla="*/ 709211 w 1399500"/>
                <a:gd name="connsiteY7" fmla="*/ 77897 h 564218"/>
                <a:gd name="connsiteX8" fmla="*/ 563296 w 1399500"/>
                <a:gd name="connsiteY8" fmla="*/ 68169 h 564218"/>
                <a:gd name="connsiteX9" fmla="*/ 323347 w 1399500"/>
                <a:gd name="connsiteY9" fmla="*/ 76 h 564218"/>
                <a:gd name="connsiteX10" fmla="*/ 174189 w 1399500"/>
                <a:gd name="connsiteY10" fmla="*/ 77897 h 564218"/>
                <a:gd name="connsiteX11" fmla="*/ 2334 w 1399500"/>
                <a:gd name="connsiteY11" fmla="*/ 405395 h 564218"/>
                <a:gd name="connsiteX12" fmla="*/ 106096 w 1399500"/>
                <a:gd name="connsiteY12" fmla="*/ 528612 h 56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9500" h="564218">
                  <a:moveTo>
                    <a:pt x="106096" y="528612"/>
                  </a:moveTo>
                  <a:cubicBezTo>
                    <a:pt x="216883" y="551310"/>
                    <a:pt x="667057" y="541582"/>
                    <a:pt x="667057" y="541582"/>
                  </a:cubicBezTo>
                  <a:cubicBezTo>
                    <a:pt x="869176" y="544824"/>
                    <a:pt x="1199917" y="586437"/>
                    <a:pt x="1318811" y="548067"/>
                  </a:cubicBezTo>
                  <a:cubicBezTo>
                    <a:pt x="1437705" y="509697"/>
                    <a:pt x="1393930" y="391344"/>
                    <a:pt x="1380419" y="311361"/>
                  </a:cubicBezTo>
                  <a:cubicBezTo>
                    <a:pt x="1366908" y="231378"/>
                    <a:pt x="1290709" y="120050"/>
                    <a:pt x="1237747" y="68169"/>
                  </a:cubicBezTo>
                  <a:cubicBezTo>
                    <a:pt x="1184785" y="16288"/>
                    <a:pt x="1126419" y="2238"/>
                    <a:pt x="1062649" y="76"/>
                  </a:cubicBezTo>
                  <a:cubicBezTo>
                    <a:pt x="998879" y="-2086"/>
                    <a:pt x="914031" y="42229"/>
                    <a:pt x="855125" y="55199"/>
                  </a:cubicBezTo>
                  <a:cubicBezTo>
                    <a:pt x="796219" y="68169"/>
                    <a:pt x="757849" y="75735"/>
                    <a:pt x="709211" y="77897"/>
                  </a:cubicBezTo>
                  <a:cubicBezTo>
                    <a:pt x="660573" y="80059"/>
                    <a:pt x="627607" y="81139"/>
                    <a:pt x="563296" y="68169"/>
                  </a:cubicBezTo>
                  <a:cubicBezTo>
                    <a:pt x="498985" y="55199"/>
                    <a:pt x="388198" y="-1545"/>
                    <a:pt x="323347" y="76"/>
                  </a:cubicBezTo>
                  <a:cubicBezTo>
                    <a:pt x="258496" y="1697"/>
                    <a:pt x="227691" y="10344"/>
                    <a:pt x="174189" y="77897"/>
                  </a:cubicBezTo>
                  <a:cubicBezTo>
                    <a:pt x="120687" y="145450"/>
                    <a:pt x="8819" y="328114"/>
                    <a:pt x="2334" y="405395"/>
                  </a:cubicBezTo>
                  <a:cubicBezTo>
                    <a:pt x="-4151" y="482676"/>
                    <a:pt x="-4691" y="505914"/>
                    <a:pt x="106096" y="528612"/>
                  </a:cubicBezTo>
                  <a:close/>
                </a:path>
              </a:pathLst>
            </a:custGeom>
            <a:solidFill>
              <a:srgbClr val="E5E5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フリーフォーム: 図形 63">
              <a:extLst>
                <a:ext uri="{FF2B5EF4-FFF2-40B4-BE49-F238E27FC236}">
                  <a16:creationId xmlns:a16="http://schemas.microsoft.com/office/drawing/2014/main" id="{9263AFA9-3A24-89A9-ECCE-84EEF3D23D5E}"/>
                </a:ext>
              </a:extLst>
            </p:cNvPr>
            <p:cNvSpPr/>
            <p:nvPr/>
          </p:nvSpPr>
          <p:spPr>
            <a:xfrm rot="187971">
              <a:off x="1875719" y="1477143"/>
              <a:ext cx="362265" cy="262043"/>
            </a:xfrm>
            <a:custGeom>
              <a:avLst/>
              <a:gdLst>
                <a:gd name="connsiteX0" fmla="*/ 502219 w 637249"/>
                <a:gd name="connsiteY0" fmla="*/ 379267 h 388920"/>
                <a:gd name="connsiteX1" fmla="*/ 242024 w 637249"/>
                <a:gd name="connsiteY1" fmla="*/ 386701 h 388920"/>
                <a:gd name="connsiteX2" fmla="*/ 19000 w 637249"/>
                <a:gd name="connsiteY2" fmla="*/ 349530 h 388920"/>
                <a:gd name="connsiteX3" fmla="*/ 26434 w 637249"/>
                <a:gd name="connsiteY3" fmla="*/ 208281 h 388920"/>
                <a:gd name="connsiteX4" fmla="*/ 145380 w 637249"/>
                <a:gd name="connsiteY4" fmla="*/ 67032 h 388920"/>
                <a:gd name="connsiteX5" fmla="*/ 286629 w 637249"/>
                <a:gd name="connsiteY5" fmla="*/ 125 h 388920"/>
                <a:gd name="connsiteX6" fmla="*/ 517088 w 637249"/>
                <a:gd name="connsiteY6" fmla="*/ 81901 h 388920"/>
                <a:gd name="connsiteX7" fmla="*/ 621166 w 637249"/>
                <a:gd name="connsiteY7" fmla="*/ 223150 h 388920"/>
                <a:gd name="connsiteX8" fmla="*/ 628600 w 637249"/>
                <a:gd name="connsiteY8" fmla="*/ 334662 h 388920"/>
                <a:gd name="connsiteX9" fmla="*/ 502219 w 637249"/>
                <a:gd name="connsiteY9" fmla="*/ 379267 h 38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249" h="388920">
                  <a:moveTo>
                    <a:pt x="502219" y="379267"/>
                  </a:moveTo>
                  <a:cubicBezTo>
                    <a:pt x="437790" y="387940"/>
                    <a:pt x="322560" y="391657"/>
                    <a:pt x="242024" y="386701"/>
                  </a:cubicBezTo>
                  <a:cubicBezTo>
                    <a:pt x="161488" y="381745"/>
                    <a:pt x="54932" y="379267"/>
                    <a:pt x="19000" y="349530"/>
                  </a:cubicBezTo>
                  <a:cubicBezTo>
                    <a:pt x="-16932" y="319793"/>
                    <a:pt x="5371" y="255364"/>
                    <a:pt x="26434" y="208281"/>
                  </a:cubicBezTo>
                  <a:cubicBezTo>
                    <a:pt x="47497" y="161198"/>
                    <a:pt x="102014" y="101725"/>
                    <a:pt x="145380" y="67032"/>
                  </a:cubicBezTo>
                  <a:cubicBezTo>
                    <a:pt x="188746" y="32339"/>
                    <a:pt x="224678" y="-2353"/>
                    <a:pt x="286629" y="125"/>
                  </a:cubicBezTo>
                  <a:cubicBezTo>
                    <a:pt x="348580" y="2603"/>
                    <a:pt x="461332" y="44730"/>
                    <a:pt x="517088" y="81901"/>
                  </a:cubicBezTo>
                  <a:cubicBezTo>
                    <a:pt x="572844" y="119072"/>
                    <a:pt x="602581" y="181023"/>
                    <a:pt x="621166" y="223150"/>
                  </a:cubicBezTo>
                  <a:cubicBezTo>
                    <a:pt x="639751" y="265277"/>
                    <a:pt x="642229" y="312360"/>
                    <a:pt x="628600" y="334662"/>
                  </a:cubicBezTo>
                  <a:cubicBezTo>
                    <a:pt x="614971" y="356964"/>
                    <a:pt x="566648" y="370594"/>
                    <a:pt x="502219" y="3792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フリーフォーム: 図形 65">
              <a:extLst>
                <a:ext uri="{FF2B5EF4-FFF2-40B4-BE49-F238E27FC236}">
                  <a16:creationId xmlns:a16="http://schemas.microsoft.com/office/drawing/2014/main" id="{457D0FBD-FB19-6A6E-9F7B-476A73297CD4}"/>
                </a:ext>
              </a:extLst>
            </p:cNvPr>
            <p:cNvSpPr/>
            <p:nvPr/>
          </p:nvSpPr>
          <p:spPr>
            <a:xfrm rot="187971">
              <a:off x="1956521" y="1539504"/>
              <a:ext cx="209865" cy="139815"/>
            </a:xfrm>
            <a:custGeom>
              <a:avLst/>
              <a:gdLst>
                <a:gd name="connsiteX0" fmla="*/ 502219 w 637249"/>
                <a:gd name="connsiteY0" fmla="*/ 379267 h 388920"/>
                <a:gd name="connsiteX1" fmla="*/ 242024 w 637249"/>
                <a:gd name="connsiteY1" fmla="*/ 386701 h 388920"/>
                <a:gd name="connsiteX2" fmla="*/ 19000 w 637249"/>
                <a:gd name="connsiteY2" fmla="*/ 349530 h 388920"/>
                <a:gd name="connsiteX3" fmla="*/ 26434 w 637249"/>
                <a:gd name="connsiteY3" fmla="*/ 208281 h 388920"/>
                <a:gd name="connsiteX4" fmla="*/ 145380 w 637249"/>
                <a:gd name="connsiteY4" fmla="*/ 67032 h 388920"/>
                <a:gd name="connsiteX5" fmla="*/ 286629 w 637249"/>
                <a:gd name="connsiteY5" fmla="*/ 125 h 388920"/>
                <a:gd name="connsiteX6" fmla="*/ 517088 w 637249"/>
                <a:gd name="connsiteY6" fmla="*/ 81901 h 388920"/>
                <a:gd name="connsiteX7" fmla="*/ 621166 w 637249"/>
                <a:gd name="connsiteY7" fmla="*/ 223150 h 388920"/>
                <a:gd name="connsiteX8" fmla="*/ 628600 w 637249"/>
                <a:gd name="connsiteY8" fmla="*/ 334662 h 388920"/>
                <a:gd name="connsiteX9" fmla="*/ 502219 w 637249"/>
                <a:gd name="connsiteY9" fmla="*/ 379267 h 38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249" h="388920">
                  <a:moveTo>
                    <a:pt x="502219" y="379267"/>
                  </a:moveTo>
                  <a:cubicBezTo>
                    <a:pt x="437790" y="387940"/>
                    <a:pt x="322560" y="391657"/>
                    <a:pt x="242024" y="386701"/>
                  </a:cubicBezTo>
                  <a:cubicBezTo>
                    <a:pt x="161488" y="381745"/>
                    <a:pt x="54932" y="379267"/>
                    <a:pt x="19000" y="349530"/>
                  </a:cubicBezTo>
                  <a:cubicBezTo>
                    <a:pt x="-16932" y="319793"/>
                    <a:pt x="5371" y="255364"/>
                    <a:pt x="26434" y="208281"/>
                  </a:cubicBezTo>
                  <a:cubicBezTo>
                    <a:pt x="47497" y="161198"/>
                    <a:pt x="102014" y="101725"/>
                    <a:pt x="145380" y="67032"/>
                  </a:cubicBezTo>
                  <a:cubicBezTo>
                    <a:pt x="188746" y="32339"/>
                    <a:pt x="224678" y="-2353"/>
                    <a:pt x="286629" y="125"/>
                  </a:cubicBezTo>
                  <a:cubicBezTo>
                    <a:pt x="348580" y="2603"/>
                    <a:pt x="461332" y="44730"/>
                    <a:pt x="517088" y="81901"/>
                  </a:cubicBezTo>
                  <a:cubicBezTo>
                    <a:pt x="572844" y="119072"/>
                    <a:pt x="602581" y="181023"/>
                    <a:pt x="621166" y="223150"/>
                  </a:cubicBezTo>
                  <a:cubicBezTo>
                    <a:pt x="639751" y="265277"/>
                    <a:pt x="642229" y="312360"/>
                    <a:pt x="628600" y="334662"/>
                  </a:cubicBezTo>
                  <a:cubicBezTo>
                    <a:pt x="614971" y="356964"/>
                    <a:pt x="566648" y="370594"/>
                    <a:pt x="502219" y="3792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フリーフォーム: 図形 66">
              <a:extLst>
                <a:ext uri="{FF2B5EF4-FFF2-40B4-BE49-F238E27FC236}">
                  <a16:creationId xmlns:a16="http://schemas.microsoft.com/office/drawing/2014/main" id="{A1F83EC5-2F56-5850-239B-47FEABA62048}"/>
                </a:ext>
              </a:extLst>
            </p:cNvPr>
            <p:cNvSpPr/>
            <p:nvPr/>
          </p:nvSpPr>
          <p:spPr>
            <a:xfrm rot="187971">
              <a:off x="1796376" y="1400002"/>
              <a:ext cx="557719" cy="406100"/>
            </a:xfrm>
            <a:custGeom>
              <a:avLst/>
              <a:gdLst>
                <a:gd name="connsiteX0" fmla="*/ 502219 w 637249"/>
                <a:gd name="connsiteY0" fmla="*/ 379267 h 388920"/>
                <a:gd name="connsiteX1" fmla="*/ 242024 w 637249"/>
                <a:gd name="connsiteY1" fmla="*/ 386701 h 388920"/>
                <a:gd name="connsiteX2" fmla="*/ 19000 w 637249"/>
                <a:gd name="connsiteY2" fmla="*/ 349530 h 388920"/>
                <a:gd name="connsiteX3" fmla="*/ 26434 w 637249"/>
                <a:gd name="connsiteY3" fmla="*/ 208281 h 388920"/>
                <a:gd name="connsiteX4" fmla="*/ 145380 w 637249"/>
                <a:gd name="connsiteY4" fmla="*/ 67032 h 388920"/>
                <a:gd name="connsiteX5" fmla="*/ 286629 w 637249"/>
                <a:gd name="connsiteY5" fmla="*/ 125 h 388920"/>
                <a:gd name="connsiteX6" fmla="*/ 517088 w 637249"/>
                <a:gd name="connsiteY6" fmla="*/ 81901 h 388920"/>
                <a:gd name="connsiteX7" fmla="*/ 621166 w 637249"/>
                <a:gd name="connsiteY7" fmla="*/ 223150 h 388920"/>
                <a:gd name="connsiteX8" fmla="*/ 628600 w 637249"/>
                <a:gd name="connsiteY8" fmla="*/ 334662 h 388920"/>
                <a:gd name="connsiteX9" fmla="*/ 502219 w 637249"/>
                <a:gd name="connsiteY9" fmla="*/ 379267 h 38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249" h="388920">
                  <a:moveTo>
                    <a:pt x="502219" y="379267"/>
                  </a:moveTo>
                  <a:cubicBezTo>
                    <a:pt x="437790" y="387940"/>
                    <a:pt x="322560" y="391657"/>
                    <a:pt x="242024" y="386701"/>
                  </a:cubicBezTo>
                  <a:cubicBezTo>
                    <a:pt x="161488" y="381745"/>
                    <a:pt x="54932" y="379267"/>
                    <a:pt x="19000" y="349530"/>
                  </a:cubicBezTo>
                  <a:cubicBezTo>
                    <a:pt x="-16932" y="319793"/>
                    <a:pt x="5371" y="255364"/>
                    <a:pt x="26434" y="208281"/>
                  </a:cubicBezTo>
                  <a:cubicBezTo>
                    <a:pt x="47497" y="161198"/>
                    <a:pt x="102014" y="101725"/>
                    <a:pt x="145380" y="67032"/>
                  </a:cubicBezTo>
                  <a:cubicBezTo>
                    <a:pt x="188746" y="32339"/>
                    <a:pt x="224678" y="-2353"/>
                    <a:pt x="286629" y="125"/>
                  </a:cubicBezTo>
                  <a:cubicBezTo>
                    <a:pt x="348580" y="2603"/>
                    <a:pt x="461332" y="44730"/>
                    <a:pt x="517088" y="81901"/>
                  </a:cubicBezTo>
                  <a:cubicBezTo>
                    <a:pt x="572844" y="119072"/>
                    <a:pt x="602581" y="181023"/>
                    <a:pt x="621166" y="223150"/>
                  </a:cubicBezTo>
                  <a:cubicBezTo>
                    <a:pt x="639751" y="265277"/>
                    <a:pt x="642229" y="312360"/>
                    <a:pt x="628600" y="334662"/>
                  </a:cubicBezTo>
                  <a:cubicBezTo>
                    <a:pt x="614971" y="356964"/>
                    <a:pt x="566648" y="370594"/>
                    <a:pt x="502219" y="3792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フリーフォーム: 図形 67">
              <a:extLst>
                <a:ext uri="{FF2B5EF4-FFF2-40B4-BE49-F238E27FC236}">
                  <a16:creationId xmlns:a16="http://schemas.microsoft.com/office/drawing/2014/main" id="{96D0CF3F-BE88-1C62-A6BC-0611A05B55AB}"/>
                </a:ext>
              </a:extLst>
            </p:cNvPr>
            <p:cNvSpPr/>
            <p:nvPr/>
          </p:nvSpPr>
          <p:spPr>
            <a:xfrm flipH="1">
              <a:off x="2478832" y="1477143"/>
              <a:ext cx="362265" cy="262043"/>
            </a:xfrm>
            <a:custGeom>
              <a:avLst/>
              <a:gdLst>
                <a:gd name="connsiteX0" fmla="*/ 502219 w 637249"/>
                <a:gd name="connsiteY0" fmla="*/ 379267 h 388920"/>
                <a:gd name="connsiteX1" fmla="*/ 242024 w 637249"/>
                <a:gd name="connsiteY1" fmla="*/ 386701 h 388920"/>
                <a:gd name="connsiteX2" fmla="*/ 19000 w 637249"/>
                <a:gd name="connsiteY2" fmla="*/ 349530 h 388920"/>
                <a:gd name="connsiteX3" fmla="*/ 26434 w 637249"/>
                <a:gd name="connsiteY3" fmla="*/ 208281 h 388920"/>
                <a:gd name="connsiteX4" fmla="*/ 145380 w 637249"/>
                <a:gd name="connsiteY4" fmla="*/ 67032 h 388920"/>
                <a:gd name="connsiteX5" fmla="*/ 286629 w 637249"/>
                <a:gd name="connsiteY5" fmla="*/ 125 h 388920"/>
                <a:gd name="connsiteX6" fmla="*/ 517088 w 637249"/>
                <a:gd name="connsiteY6" fmla="*/ 81901 h 388920"/>
                <a:gd name="connsiteX7" fmla="*/ 621166 w 637249"/>
                <a:gd name="connsiteY7" fmla="*/ 223150 h 388920"/>
                <a:gd name="connsiteX8" fmla="*/ 628600 w 637249"/>
                <a:gd name="connsiteY8" fmla="*/ 334662 h 388920"/>
                <a:gd name="connsiteX9" fmla="*/ 502219 w 637249"/>
                <a:gd name="connsiteY9" fmla="*/ 379267 h 38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249" h="388920">
                  <a:moveTo>
                    <a:pt x="502219" y="379267"/>
                  </a:moveTo>
                  <a:cubicBezTo>
                    <a:pt x="437790" y="387940"/>
                    <a:pt x="322560" y="391657"/>
                    <a:pt x="242024" y="386701"/>
                  </a:cubicBezTo>
                  <a:cubicBezTo>
                    <a:pt x="161488" y="381745"/>
                    <a:pt x="54932" y="379267"/>
                    <a:pt x="19000" y="349530"/>
                  </a:cubicBezTo>
                  <a:cubicBezTo>
                    <a:pt x="-16932" y="319793"/>
                    <a:pt x="5371" y="255364"/>
                    <a:pt x="26434" y="208281"/>
                  </a:cubicBezTo>
                  <a:cubicBezTo>
                    <a:pt x="47497" y="161198"/>
                    <a:pt x="102014" y="101725"/>
                    <a:pt x="145380" y="67032"/>
                  </a:cubicBezTo>
                  <a:cubicBezTo>
                    <a:pt x="188746" y="32339"/>
                    <a:pt x="224678" y="-2353"/>
                    <a:pt x="286629" y="125"/>
                  </a:cubicBezTo>
                  <a:cubicBezTo>
                    <a:pt x="348580" y="2603"/>
                    <a:pt x="461332" y="44730"/>
                    <a:pt x="517088" y="81901"/>
                  </a:cubicBezTo>
                  <a:cubicBezTo>
                    <a:pt x="572844" y="119072"/>
                    <a:pt x="602581" y="181023"/>
                    <a:pt x="621166" y="223150"/>
                  </a:cubicBezTo>
                  <a:cubicBezTo>
                    <a:pt x="639751" y="265277"/>
                    <a:pt x="642229" y="312360"/>
                    <a:pt x="628600" y="334662"/>
                  </a:cubicBezTo>
                  <a:cubicBezTo>
                    <a:pt x="614971" y="356964"/>
                    <a:pt x="566648" y="370594"/>
                    <a:pt x="502219" y="3792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フリーフォーム: 図形 68">
              <a:extLst>
                <a:ext uri="{FF2B5EF4-FFF2-40B4-BE49-F238E27FC236}">
                  <a16:creationId xmlns:a16="http://schemas.microsoft.com/office/drawing/2014/main" id="{D1817321-EB3B-B48A-3D2B-AC4D095C9BF9}"/>
                </a:ext>
              </a:extLst>
            </p:cNvPr>
            <p:cNvSpPr/>
            <p:nvPr/>
          </p:nvSpPr>
          <p:spPr>
            <a:xfrm flipH="1">
              <a:off x="2559634" y="1539504"/>
              <a:ext cx="209865" cy="139815"/>
            </a:xfrm>
            <a:custGeom>
              <a:avLst/>
              <a:gdLst>
                <a:gd name="connsiteX0" fmla="*/ 502219 w 637249"/>
                <a:gd name="connsiteY0" fmla="*/ 379267 h 388920"/>
                <a:gd name="connsiteX1" fmla="*/ 242024 w 637249"/>
                <a:gd name="connsiteY1" fmla="*/ 386701 h 388920"/>
                <a:gd name="connsiteX2" fmla="*/ 19000 w 637249"/>
                <a:gd name="connsiteY2" fmla="*/ 349530 h 388920"/>
                <a:gd name="connsiteX3" fmla="*/ 26434 w 637249"/>
                <a:gd name="connsiteY3" fmla="*/ 208281 h 388920"/>
                <a:gd name="connsiteX4" fmla="*/ 145380 w 637249"/>
                <a:gd name="connsiteY4" fmla="*/ 67032 h 388920"/>
                <a:gd name="connsiteX5" fmla="*/ 286629 w 637249"/>
                <a:gd name="connsiteY5" fmla="*/ 125 h 388920"/>
                <a:gd name="connsiteX6" fmla="*/ 517088 w 637249"/>
                <a:gd name="connsiteY6" fmla="*/ 81901 h 388920"/>
                <a:gd name="connsiteX7" fmla="*/ 621166 w 637249"/>
                <a:gd name="connsiteY7" fmla="*/ 223150 h 388920"/>
                <a:gd name="connsiteX8" fmla="*/ 628600 w 637249"/>
                <a:gd name="connsiteY8" fmla="*/ 334662 h 388920"/>
                <a:gd name="connsiteX9" fmla="*/ 502219 w 637249"/>
                <a:gd name="connsiteY9" fmla="*/ 379267 h 38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249" h="388920">
                  <a:moveTo>
                    <a:pt x="502219" y="379267"/>
                  </a:moveTo>
                  <a:cubicBezTo>
                    <a:pt x="437790" y="387940"/>
                    <a:pt x="322560" y="391657"/>
                    <a:pt x="242024" y="386701"/>
                  </a:cubicBezTo>
                  <a:cubicBezTo>
                    <a:pt x="161488" y="381745"/>
                    <a:pt x="54932" y="379267"/>
                    <a:pt x="19000" y="349530"/>
                  </a:cubicBezTo>
                  <a:cubicBezTo>
                    <a:pt x="-16932" y="319793"/>
                    <a:pt x="5371" y="255364"/>
                    <a:pt x="26434" y="208281"/>
                  </a:cubicBezTo>
                  <a:cubicBezTo>
                    <a:pt x="47497" y="161198"/>
                    <a:pt x="102014" y="101725"/>
                    <a:pt x="145380" y="67032"/>
                  </a:cubicBezTo>
                  <a:cubicBezTo>
                    <a:pt x="188746" y="32339"/>
                    <a:pt x="224678" y="-2353"/>
                    <a:pt x="286629" y="125"/>
                  </a:cubicBezTo>
                  <a:cubicBezTo>
                    <a:pt x="348580" y="2603"/>
                    <a:pt x="461332" y="44730"/>
                    <a:pt x="517088" y="81901"/>
                  </a:cubicBezTo>
                  <a:cubicBezTo>
                    <a:pt x="572844" y="119072"/>
                    <a:pt x="602581" y="181023"/>
                    <a:pt x="621166" y="223150"/>
                  </a:cubicBezTo>
                  <a:cubicBezTo>
                    <a:pt x="639751" y="265277"/>
                    <a:pt x="642229" y="312360"/>
                    <a:pt x="628600" y="334662"/>
                  </a:cubicBezTo>
                  <a:cubicBezTo>
                    <a:pt x="614971" y="356964"/>
                    <a:pt x="566648" y="370594"/>
                    <a:pt x="502219" y="3792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フリーフォーム: 図形 69">
              <a:extLst>
                <a:ext uri="{FF2B5EF4-FFF2-40B4-BE49-F238E27FC236}">
                  <a16:creationId xmlns:a16="http://schemas.microsoft.com/office/drawing/2014/main" id="{606F59ED-9061-F236-790B-5DD28CC6C616}"/>
                </a:ext>
              </a:extLst>
            </p:cNvPr>
            <p:cNvSpPr/>
            <p:nvPr/>
          </p:nvSpPr>
          <p:spPr>
            <a:xfrm flipH="1">
              <a:off x="2399489" y="1400002"/>
              <a:ext cx="557719" cy="406100"/>
            </a:xfrm>
            <a:custGeom>
              <a:avLst/>
              <a:gdLst>
                <a:gd name="connsiteX0" fmla="*/ 502219 w 637249"/>
                <a:gd name="connsiteY0" fmla="*/ 379267 h 388920"/>
                <a:gd name="connsiteX1" fmla="*/ 242024 w 637249"/>
                <a:gd name="connsiteY1" fmla="*/ 386701 h 388920"/>
                <a:gd name="connsiteX2" fmla="*/ 19000 w 637249"/>
                <a:gd name="connsiteY2" fmla="*/ 349530 h 388920"/>
                <a:gd name="connsiteX3" fmla="*/ 26434 w 637249"/>
                <a:gd name="connsiteY3" fmla="*/ 208281 h 388920"/>
                <a:gd name="connsiteX4" fmla="*/ 145380 w 637249"/>
                <a:gd name="connsiteY4" fmla="*/ 67032 h 388920"/>
                <a:gd name="connsiteX5" fmla="*/ 286629 w 637249"/>
                <a:gd name="connsiteY5" fmla="*/ 125 h 388920"/>
                <a:gd name="connsiteX6" fmla="*/ 517088 w 637249"/>
                <a:gd name="connsiteY6" fmla="*/ 81901 h 388920"/>
                <a:gd name="connsiteX7" fmla="*/ 621166 w 637249"/>
                <a:gd name="connsiteY7" fmla="*/ 223150 h 388920"/>
                <a:gd name="connsiteX8" fmla="*/ 628600 w 637249"/>
                <a:gd name="connsiteY8" fmla="*/ 334662 h 388920"/>
                <a:gd name="connsiteX9" fmla="*/ 502219 w 637249"/>
                <a:gd name="connsiteY9" fmla="*/ 379267 h 38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249" h="388920">
                  <a:moveTo>
                    <a:pt x="502219" y="379267"/>
                  </a:moveTo>
                  <a:cubicBezTo>
                    <a:pt x="437790" y="387940"/>
                    <a:pt x="322560" y="391657"/>
                    <a:pt x="242024" y="386701"/>
                  </a:cubicBezTo>
                  <a:cubicBezTo>
                    <a:pt x="161488" y="381745"/>
                    <a:pt x="54932" y="379267"/>
                    <a:pt x="19000" y="349530"/>
                  </a:cubicBezTo>
                  <a:cubicBezTo>
                    <a:pt x="-16932" y="319793"/>
                    <a:pt x="5371" y="255364"/>
                    <a:pt x="26434" y="208281"/>
                  </a:cubicBezTo>
                  <a:cubicBezTo>
                    <a:pt x="47497" y="161198"/>
                    <a:pt x="102014" y="101725"/>
                    <a:pt x="145380" y="67032"/>
                  </a:cubicBezTo>
                  <a:cubicBezTo>
                    <a:pt x="188746" y="32339"/>
                    <a:pt x="224678" y="-2353"/>
                    <a:pt x="286629" y="125"/>
                  </a:cubicBezTo>
                  <a:cubicBezTo>
                    <a:pt x="348580" y="2603"/>
                    <a:pt x="461332" y="44730"/>
                    <a:pt x="517088" y="81901"/>
                  </a:cubicBezTo>
                  <a:cubicBezTo>
                    <a:pt x="572844" y="119072"/>
                    <a:pt x="602581" y="181023"/>
                    <a:pt x="621166" y="223150"/>
                  </a:cubicBezTo>
                  <a:cubicBezTo>
                    <a:pt x="639751" y="265277"/>
                    <a:pt x="642229" y="312360"/>
                    <a:pt x="628600" y="334662"/>
                  </a:cubicBezTo>
                  <a:cubicBezTo>
                    <a:pt x="614971" y="356964"/>
                    <a:pt x="566648" y="370594"/>
                    <a:pt x="502219" y="379267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103726EF-8472-6434-D491-E482EF00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磁場計測点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0B36E7-657A-1D51-EED3-8E3FC5685817}"/>
              </a:ext>
            </a:extLst>
          </p:cNvPr>
          <p:cNvSpPr/>
          <p:nvPr/>
        </p:nvSpPr>
        <p:spPr>
          <a:xfrm>
            <a:off x="152400" y="3217104"/>
            <a:ext cx="8713694" cy="22974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C234625-E177-06F3-D5FA-C2D4188D04C2}"/>
              </a:ext>
            </a:extLst>
          </p:cNvPr>
          <p:cNvSpPr txBox="1">
            <a:spLocks/>
          </p:cNvSpPr>
          <p:nvPr/>
        </p:nvSpPr>
        <p:spPr bwMode="black">
          <a:xfrm>
            <a:off x="-3271189" y="2939701"/>
            <a:ext cx="1161405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0.75 m</a:t>
            </a:r>
            <a:endParaRPr lang="ja-JP" altLang="en-US" dirty="0"/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92220339-B1DC-B341-C07A-F18B637A4FF5}"/>
              </a:ext>
            </a:extLst>
          </p:cNvPr>
          <p:cNvSpPr txBox="1">
            <a:spLocks/>
          </p:cNvSpPr>
          <p:nvPr/>
        </p:nvSpPr>
        <p:spPr bwMode="black">
          <a:xfrm>
            <a:off x="3928544" y="1316788"/>
            <a:ext cx="1161405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1.44 m</a:t>
            </a:r>
            <a:endParaRPr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2A70DFDA-5699-F0C5-BF09-4DD525ADF2C0}"/>
              </a:ext>
            </a:extLst>
          </p:cNvPr>
          <p:cNvSpPr>
            <a:spLocks noChangeAspect="1"/>
          </p:cNvSpPr>
          <p:nvPr/>
        </p:nvSpPr>
        <p:spPr>
          <a:xfrm>
            <a:off x="6376415" y="4047139"/>
            <a:ext cx="454741" cy="4600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2CA662CA-5DA9-76AD-8868-8CC730ACE601}"/>
              </a:ext>
            </a:extLst>
          </p:cNvPr>
          <p:cNvSpPr>
            <a:spLocks noChangeAspect="1"/>
          </p:cNvSpPr>
          <p:nvPr/>
        </p:nvSpPr>
        <p:spPr>
          <a:xfrm>
            <a:off x="2199072" y="4043232"/>
            <a:ext cx="454742" cy="4600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F0114ACB-9438-0D1D-3057-BAB55ADE3C3F}"/>
              </a:ext>
            </a:extLst>
          </p:cNvPr>
          <p:cNvSpPr>
            <a:spLocks noChangeAspect="1"/>
          </p:cNvSpPr>
          <p:nvPr/>
        </p:nvSpPr>
        <p:spPr>
          <a:xfrm>
            <a:off x="3104791" y="3585594"/>
            <a:ext cx="280066" cy="2833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15E9AEB-A6AD-9108-9A99-1F3774F3D2CF}"/>
              </a:ext>
            </a:extLst>
          </p:cNvPr>
          <p:cNvSpPr/>
          <p:nvPr/>
        </p:nvSpPr>
        <p:spPr>
          <a:xfrm>
            <a:off x="-241005" y="5227644"/>
            <a:ext cx="9516980" cy="6526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EF689522-1013-3918-4D52-010163FF861E}"/>
              </a:ext>
            </a:extLst>
          </p:cNvPr>
          <p:cNvSpPr>
            <a:spLocks noChangeAspect="1"/>
          </p:cNvSpPr>
          <p:nvPr/>
        </p:nvSpPr>
        <p:spPr>
          <a:xfrm>
            <a:off x="5683765" y="3581640"/>
            <a:ext cx="254178" cy="25712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5D6013E8-11D3-6CC5-A86C-7AB502A25B6E}"/>
              </a:ext>
            </a:extLst>
          </p:cNvPr>
          <p:cNvCxnSpPr>
            <a:cxnSpLocks/>
          </p:cNvCxnSpPr>
          <p:nvPr/>
        </p:nvCxnSpPr>
        <p:spPr>
          <a:xfrm>
            <a:off x="4524865" y="2801568"/>
            <a:ext cx="0" cy="2448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189D162-FECB-0934-F02B-E2EE1C509908}"/>
              </a:ext>
            </a:extLst>
          </p:cNvPr>
          <p:cNvCxnSpPr>
            <a:cxnSpLocks/>
          </p:cNvCxnSpPr>
          <p:nvPr/>
        </p:nvCxnSpPr>
        <p:spPr>
          <a:xfrm>
            <a:off x="4274252" y="2801568"/>
            <a:ext cx="0" cy="2448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A0ECB5C3-D936-5DB9-B5CB-E97F1E0EAD4D}"/>
              </a:ext>
            </a:extLst>
          </p:cNvPr>
          <p:cNvCxnSpPr>
            <a:cxnSpLocks/>
          </p:cNvCxnSpPr>
          <p:nvPr/>
        </p:nvCxnSpPr>
        <p:spPr>
          <a:xfrm>
            <a:off x="4773105" y="2801568"/>
            <a:ext cx="0" cy="2448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A7E968A-5D66-05FF-453D-5A7EDF5CFA73}"/>
              </a:ext>
            </a:extLst>
          </p:cNvPr>
          <p:cNvCxnSpPr>
            <a:cxnSpLocks/>
          </p:cNvCxnSpPr>
          <p:nvPr/>
        </p:nvCxnSpPr>
        <p:spPr>
          <a:xfrm>
            <a:off x="4652128" y="2809747"/>
            <a:ext cx="0" cy="2448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05FDFFE2-8837-37D4-2C38-61542234CA9C}"/>
              </a:ext>
            </a:extLst>
          </p:cNvPr>
          <p:cNvCxnSpPr>
            <a:cxnSpLocks/>
          </p:cNvCxnSpPr>
          <p:nvPr/>
        </p:nvCxnSpPr>
        <p:spPr>
          <a:xfrm>
            <a:off x="4399174" y="2800782"/>
            <a:ext cx="0" cy="2448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CA193889-AAD8-D9CE-C6D9-731B4FDC2B80}"/>
              </a:ext>
            </a:extLst>
          </p:cNvPr>
          <p:cNvCxnSpPr>
            <a:cxnSpLocks/>
          </p:cNvCxnSpPr>
          <p:nvPr/>
        </p:nvCxnSpPr>
        <p:spPr>
          <a:xfrm flipH="1" flipV="1">
            <a:off x="-307547" y="3921201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E9FBE9ED-AA2F-C914-2424-B18F112BF224}"/>
              </a:ext>
            </a:extLst>
          </p:cNvPr>
          <p:cNvCxnSpPr>
            <a:cxnSpLocks/>
          </p:cNvCxnSpPr>
          <p:nvPr/>
        </p:nvCxnSpPr>
        <p:spPr>
          <a:xfrm flipH="1" flipV="1">
            <a:off x="-296117" y="5102252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4AADBCD-C1B4-6F9C-BA30-1B4E2D127328}"/>
              </a:ext>
            </a:extLst>
          </p:cNvPr>
          <p:cNvCxnSpPr>
            <a:cxnSpLocks/>
          </p:cNvCxnSpPr>
          <p:nvPr/>
        </p:nvCxnSpPr>
        <p:spPr>
          <a:xfrm flipH="1" flipV="1">
            <a:off x="-307548" y="4919965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28908EA5-5AF6-D8C9-0B2F-189F8DB4FF40}"/>
              </a:ext>
            </a:extLst>
          </p:cNvPr>
          <p:cNvCxnSpPr>
            <a:cxnSpLocks/>
          </p:cNvCxnSpPr>
          <p:nvPr/>
        </p:nvCxnSpPr>
        <p:spPr>
          <a:xfrm flipH="1" flipV="1">
            <a:off x="-296117" y="4664503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C1705096-F8DD-B6CC-0DBA-8467A5A1E530}"/>
              </a:ext>
            </a:extLst>
          </p:cNvPr>
          <p:cNvCxnSpPr>
            <a:cxnSpLocks/>
          </p:cNvCxnSpPr>
          <p:nvPr/>
        </p:nvCxnSpPr>
        <p:spPr>
          <a:xfrm flipH="1" flipV="1">
            <a:off x="-307547" y="4314511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98292144-9694-2B24-0AF1-C4C5347E8DCB}"/>
              </a:ext>
            </a:extLst>
          </p:cNvPr>
          <p:cNvGrpSpPr/>
          <p:nvPr/>
        </p:nvGrpSpPr>
        <p:grpSpPr>
          <a:xfrm>
            <a:off x="-1121370" y="2101534"/>
            <a:ext cx="1883953" cy="885004"/>
            <a:chOff x="-1121370" y="2101534"/>
            <a:chExt cx="1883953" cy="885004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59B096E0-49E9-F865-9643-2535FD7B9C91}"/>
                </a:ext>
              </a:extLst>
            </p:cNvPr>
            <p:cNvSpPr/>
            <p:nvPr/>
          </p:nvSpPr>
          <p:spPr>
            <a:xfrm>
              <a:off x="-1090890" y="2106236"/>
              <a:ext cx="1831366" cy="8803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B9DE151D-76CD-0912-95D3-A8BC8F0F2ABE}"/>
                </a:ext>
              </a:extLst>
            </p:cNvPr>
            <p:cNvCxnSpPr>
              <a:cxnSpLocks/>
            </p:cNvCxnSpPr>
            <p:nvPr/>
          </p:nvCxnSpPr>
          <p:spPr>
            <a:xfrm>
              <a:off x="-1090890" y="2101534"/>
              <a:ext cx="1853473" cy="8850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2A666C85-19C5-BD30-004E-C8939CB396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21370" y="2101534"/>
              <a:ext cx="1861846" cy="8762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3003CFB0-48F6-7EC4-F584-D614207953CB}"/>
              </a:ext>
            </a:extLst>
          </p:cNvPr>
          <p:cNvGrpSpPr/>
          <p:nvPr/>
        </p:nvGrpSpPr>
        <p:grpSpPr>
          <a:xfrm>
            <a:off x="8270599" y="2141151"/>
            <a:ext cx="1883953" cy="885004"/>
            <a:chOff x="-1121370" y="2101534"/>
            <a:chExt cx="1883953" cy="885004"/>
          </a:xfrm>
        </p:grpSpPr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3A6A5FB5-ABF4-39EE-7D45-2F985A517D6C}"/>
                </a:ext>
              </a:extLst>
            </p:cNvPr>
            <p:cNvSpPr/>
            <p:nvPr/>
          </p:nvSpPr>
          <p:spPr>
            <a:xfrm>
              <a:off x="-1090890" y="2106236"/>
              <a:ext cx="1831366" cy="8803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1D10D853-12E0-F00E-674C-A5E397679079}"/>
                </a:ext>
              </a:extLst>
            </p:cNvPr>
            <p:cNvCxnSpPr>
              <a:cxnSpLocks/>
            </p:cNvCxnSpPr>
            <p:nvPr/>
          </p:nvCxnSpPr>
          <p:spPr>
            <a:xfrm>
              <a:off x="-1090890" y="2101534"/>
              <a:ext cx="1853473" cy="8850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1F0FEDCF-EBC7-EC67-1F69-B6F36CAD8B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121370" y="2101534"/>
              <a:ext cx="1861846" cy="87622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A4748EB7-860C-376F-8429-07027F08D8D8}"/>
              </a:ext>
            </a:extLst>
          </p:cNvPr>
          <p:cNvCxnSpPr/>
          <p:nvPr/>
        </p:nvCxnSpPr>
        <p:spPr>
          <a:xfrm>
            <a:off x="2199072" y="4314511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ED43C1C9-4215-28F5-D0D5-7A20A5FA2EE5}"/>
              </a:ext>
            </a:extLst>
          </p:cNvPr>
          <p:cNvCxnSpPr/>
          <p:nvPr/>
        </p:nvCxnSpPr>
        <p:spPr>
          <a:xfrm>
            <a:off x="2653814" y="4295870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CFC1169-88C2-CED4-C92B-443AA953BCAD}"/>
              </a:ext>
            </a:extLst>
          </p:cNvPr>
          <p:cNvCxnSpPr/>
          <p:nvPr/>
        </p:nvCxnSpPr>
        <p:spPr>
          <a:xfrm>
            <a:off x="6366255" y="4281207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9D08852B-D6A2-50FC-5AEA-13BC33AE915F}"/>
              </a:ext>
            </a:extLst>
          </p:cNvPr>
          <p:cNvCxnSpPr/>
          <p:nvPr/>
        </p:nvCxnSpPr>
        <p:spPr>
          <a:xfrm>
            <a:off x="6823455" y="4314511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11CF254-48AD-5796-A8CB-0AE78DCD94FA}"/>
              </a:ext>
            </a:extLst>
          </p:cNvPr>
          <p:cNvCxnSpPr/>
          <p:nvPr/>
        </p:nvCxnSpPr>
        <p:spPr>
          <a:xfrm>
            <a:off x="5679700" y="3751225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9C0532D4-9B95-EB2F-9BDE-0AA830D3F7B9}"/>
              </a:ext>
            </a:extLst>
          </p:cNvPr>
          <p:cNvCxnSpPr/>
          <p:nvPr/>
        </p:nvCxnSpPr>
        <p:spPr>
          <a:xfrm>
            <a:off x="5933611" y="3763601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BC37BFDB-8551-191C-E89E-F690D911AC3E}"/>
              </a:ext>
            </a:extLst>
          </p:cNvPr>
          <p:cNvCxnSpPr/>
          <p:nvPr/>
        </p:nvCxnSpPr>
        <p:spPr>
          <a:xfrm>
            <a:off x="3110797" y="3728689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D8B8FF8F-522E-19C3-FDCE-103958F19062}"/>
              </a:ext>
            </a:extLst>
          </p:cNvPr>
          <p:cNvCxnSpPr/>
          <p:nvPr/>
        </p:nvCxnSpPr>
        <p:spPr>
          <a:xfrm>
            <a:off x="3385028" y="3741065"/>
            <a:ext cx="0" cy="6685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タイトル 1">
            <a:extLst>
              <a:ext uri="{FF2B5EF4-FFF2-40B4-BE49-F238E27FC236}">
                <a16:creationId xmlns:a16="http://schemas.microsoft.com/office/drawing/2014/main" id="{C1658BE6-CE0F-6E3F-8661-29AD4333ED23}"/>
              </a:ext>
            </a:extLst>
          </p:cNvPr>
          <p:cNvSpPr txBox="1">
            <a:spLocks/>
          </p:cNvSpPr>
          <p:nvPr/>
        </p:nvSpPr>
        <p:spPr bwMode="black">
          <a:xfrm>
            <a:off x="-326399" y="5873826"/>
            <a:ext cx="2455788" cy="44020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Century" panose="02040604050505020304" pitchFamily="18" charset="0"/>
              </a:rPr>
              <a:t>Central TF Coil</a:t>
            </a:r>
            <a:endParaRPr lang="ja-JP" altLang="en-US" dirty="0">
              <a:latin typeface="Century" panose="02040604050505020304" pitchFamily="18" charset="0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CA848EE-FECB-2F78-57F5-99DA5D40ADDB}"/>
              </a:ext>
            </a:extLst>
          </p:cNvPr>
          <p:cNvCxnSpPr>
            <a:cxnSpLocks/>
          </p:cNvCxnSpPr>
          <p:nvPr/>
        </p:nvCxnSpPr>
        <p:spPr>
          <a:xfrm flipH="1">
            <a:off x="-1090890" y="5553961"/>
            <a:ext cx="11223335" cy="11609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弧 30">
            <a:extLst>
              <a:ext uri="{FF2B5EF4-FFF2-40B4-BE49-F238E27FC236}">
                <a16:creationId xmlns:a16="http://schemas.microsoft.com/office/drawing/2014/main" id="{58B5A48F-8BDC-AA0E-E901-905A0927728E}"/>
              </a:ext>
            </a:extLst>
          </p:cNvPr>
          <p:cNvSpPr/>
          <p:nvPr/>
        </p:nvSpPr>
        <p:spPr>
          <a:xfrm flipV="1">
            <a:off x="9491109" y="5167574"/>
            <a:ext cx="341965" cy="749764"/>
          </a:xfrm>
          <a:prstGeom prst="arc">
            <a:avLst>
              <a:gd name="adj1" fmla="val 3902549"/>
              <a:gd name="adj2" fmla="val 19808460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CE60621-696D-5E4C-F56E-AE4174FF07CC}"/>
              </a:ext>
            </a:extLst>
          </p:cNvPr>
          <p:cNvCxnSpPr>
            <a:cxnSpLocks/>
          </p:cNvCxnSpPr>
          <p:nvPr/>
        </p:nvCxnSpPr>
        <p:spPr>
          <a:xfrm flipH="1">
            <a:off x="4447614" y="5693260"/>
            <a:ext cx="583832" cy="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D9F5DBA9-957D-E2A0-C217-DE51A5616857}"/>
              </a:ext>
            </a:extLst>
          </p:cNvPr>
          <p:cNvCxnSpPr>
            <a:cxnSpLocks/>
          </p:cNvCxnSpPr>
          <p:nvPr/>
        </p:nvCxnSpPr>
        <p:spPr>
          <a:xfrm>
            <a:off x="4457410" y="5325079"/>
            <a:ext cx="0" cy="378900"/>
          </a:xfrm>
          <a:prstGeom prst="line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タイトル 1">
            <a:extLst>
              <a:ext uri="{FF2B5EF4-FFF2-40B4-BE49-F238E27FC236}">
                <a16:creationId xmlns:a16="http://schemas.microsoft.com/office/drawing/2014/main" id="{DCBBA24E-F537-1322-FC19-92AD4D182700}"/>
              </a:ext>
            </a:extLst>
          </p:cNvPr>
          <p:cNvSpPr txBox="1">
            <a:spLocks/>
          </p:cNvSpPr>
          <p:nvPr/>
        </p:nvSpPr>
        <p:spPr bwMode="black">
          <a:xfrm>
            <a:off x="4965331" y="5427371"/>
            <a:ext cx="428362" cy="44020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タイトル 1">
            <a:extLst>
              <a:ext uri="{FF2B5EF4-FFF2-40B4-BE49-F238E27FC236}">
                <a16:creationId xmlns:a16="http://schemas.microsoft.com/office/drawing/2014/main" id="{B7263CE2-4B3F-591A-1A21-C2861940F958}"/>
              </a:ext>
            </a:extLst>
          </p:cNvPr>
          <p:cNvSpPr txBox="1">
            <a:spLocks/>
          </p:cNvSpPr>
          <p:nvPr/>
        </p:nvSpPr>
        <p:spPr bwMode="black">
          <a:xfrm>
            <a:off x="4437947" y="5102252"/>
            <a:ext cx="428362" cy="44020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ja-JP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タイトル 1">
            <a:extLst>
              <a:ext uri="{FF2B5EF4-FFF2-40B4-BE49-F238E27FC236}">
                <a16:creationId xmlns:a16="http://schemas.microsoft.com/office/drawing/2014/main" id="{4BE0B150-818F-8469-62A8-EBEEBB89CD9D}"/>
              </a:ext>
            </a:extLst>
          </p:cNvPr>
          <p:cNvSpPr txBox="1">
            <a:spLocks/>
          </p:cNvSpPr>
          <p:nvPr/>
        </p:nvSpPr>
        <p:spPr bwMode="black">
          <a:xfrm>
            <a:off x="9768579" y="5542456"/>
            <a:ext cx="428362" cy="44020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θ</a:t>
            </a:r>
            <a:endParaRPr lang="ja-JP" altLang="en-US" dirty="0"/>
          </a:p>
        </p:txBody>
      </p:sp>
      <p:sp>
        <p:nvSpPr>
          <p:cNvPr id="55" name="タイトル 1">
            <a:extLst>
              <a:ext uri="{FF2B5EF4-FFF2-40B4-BE49-F238E27FC236}">
                <a16:creationId xmlns:a16="http://schemas.microsoft.com/office/drawing/2014/main" id="{C00C7B05-3FDE-34F3-D7E8-E3F1839ACFE0}"/>
              </a:ext>
            </a:extLst>
          </p:cNvPr>
          <p:cNvSpPr txBox="1">
            <a:spLocks/>
          </p:cNvSpPr>
          <p:nvPr/>
        </p:nvSpPr>
        <p:spPr bwMode="black">
          <a:xfrm>
            <a:off x="6856878" y="4352519"/>
            <a:ext cx="2490227" cy="200523"/>
          </a:xfrm>
          <a:prstGeom prst="rect">
            <a:avLst/>
          </a:prstGeom>
          <a:solidFill>
            <a:schemeClr val="bg1"/>
          </a:solidFill>
          <a:ln w="31750" cap="sq">
            <a:noFill/>
            <a:miter lim="800000"/>
          </a:ln>
        </p:spPr>
        <p:txBody>
          <a:bodyPr vert="horz" lIns="182880" tIns="0" rIns="182880" bIns="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Century" panose="02040604050505020304" pitchFamily="18" charset="0"/>
              </a:rPr>
              <a:t>Flux Core PF Coil</a:t>
            </a:r>
            <a:endParaRPr lang="ja-JP" altLang="en-US" dirty="0">
              <a:latin typeface="Century" panose="02040604050505020304" pitchFamily="18" charset="0"/>
            </a:endParaRPr>
          </a:p>
        </p:txBody>
      </p:sp>
      <p:sp>
        <p:nvSpPr>
          <p:cNvPr id="56" name="タイトル 1">
            <a:extLst>
              <a:ext uri="{FF2B5EF4-FFF2-40B4-BE49-F238E27FC236}">
                <a16:creationId xmlns:a16="http://schemas.microsoft.com/office/drawing/2014/main" id="{FA2C4999-BCF7-DD70-35A6-059EDD59D9B9}"/>
              </a:ext>
            </a:extLst>
          </p:cNvPr>
          <p:cNvSpPr txBox="1">
            <a:spLocks/>
          </p:cNvSpPr>
          <p:nvPr/>
        </p:nvSpPr>
        <p:spPr bwMode="black">
          <a:xfrm>
            <a:off x="5021346" y="3123228"/>
            <a:ext cx="2293854" cy="44020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Century" panose="02040604050505020304" pitchFamily="18" charset="0"/>
              </a:rPr>
              <a:t>Separation Coil</a:t>
            </a:r>
            <a:endParaRPr lang="ja-JP" altLang="en-US" dirty="0">
              <a:latin typeface="Century" panose="02040604050505020304" pitchFamily="18" charset="0"/>
            </a:endParaRPr>
          </a:p>
        </p:txBody>
      </p:sp>
      <p:sp>
        <p:nvSpPr>
          <p:cNvPr id="57" name="タイトル 1">
            <a:extLst>
              <a:ext uri="{FF2B5EF4-FFF2-40B4-BE49-F238E27FC236}">
                <a16:creationId xmlns:a16="http://schemas.microsoft.com/office/drawing/2014/main" id="{BEE09C6F-9D4D-9F00-A700-99650CE88EAF}"/>
              </a:ext>
            </a:extLst>
          </p:cNvPr>
          <p:cNvSpPr txBox="1">
            <a:spLocks/>
          </p:cNvSpPr>
          <p:nvPr/>
        </p:nvSpPr>
        <p:spPr bwMode="black">
          <a:xfrm>
            <a:off x="8674850" y="1642573"/>
            <a:ext cx="1350872" cy="44020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Century" panose="02040604050505020304" pitchFamily="18" charset="0"/>
              </a:rPr>
              <a:t>EF Coil</a:t>
            </a:r>
            <a:endParaRPr lang="ja-JP" altLang="en-US" dirty="0">
              <a:latin typeface="Century" panose="02040604050505020304" pitchFamily="18" charset="0"/>
            </a:endParaRPr>
          </a:p>
        </p:txBody>
      </p:sp>
      <p:sp>
        <p:nvSpPr>
          <p:cNvPr id="75" name="タイトル 1">
            <a:extLst>
              <a:ext uri="{FF2B5EF4-FFF2-40B4-BE49-F238E27FC236}">
                <a16:creationId xmlns:a16="http://schemas.microsoft.com/office/drawing/2014/main" id="{EB00E7C0-DF26-C315-F7DE-6B7FEABF9D48}"/>
              </a:ext>
            </a:extLst>
          </p:cNvPr>
          <p:cNvSpPr txBox="1">
            <a:spLocks/>
          </p:cNvSpPr>
          <p:nvPr/>
        </p:nvSpPr>
        <p:spPr bwMode="black">
          <a:xfrm>
            <a:off x="5315789" y="847895"/>
            <a:ext cx="1565019" cy="817077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r=0.3m</a:t>
            </a:r>
            <a:br>
              <a:rPr lang="en-US" altLang="ja-JP" dirty="0"/>
            </a:br>
            <a:r>
              <a:rPr lang="en-US" altLang="ja-JP" dirty="0"/>
              <a:t>z=0.2135m</a:t>
            </a:r>
            <a:endParaRPr lang="ja-JP" altLang="en-US" dirty="0"/>
          </a:p>
        </p:txBody>
      </p:sp>
      <p:sp>
        <p:nvSpPr>
          <p:cNvPr id="76" name="タイトル 1">
            <a:extLst>
              <a:ext uri="{FF2B5EF4-FFF2-40B4-BE49-F238E27FC236}">
                <a16:creationId xmlns:a16="http://schemas.microsoft.com/office/drawing/2014/main" id="{99F93D52-1611-D6B5-EB0B-18FA6BE480C1}"/>
              </a:ext>
            </a:extLst>
          </p:cNvPr>
          <p:cNvSpPr txBox="1">
            <a:spLocks/>
          </p:cNvSpPr>
          <p:nvPr/>
        </p:nvSpPr>
        <p:spPr bwMode="black">
          <a:xfrm>
            <a:off x="6603785" y="938278"/>
            <a:ext cx="1369606" cy="740792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r=0.22m</a:t>
            </a:r>
            <a:br>
              <a:rPr lang="en-US" altLang="ja-JP" dirty="0"/>
            </a:br>
            <a:r>
              <a:rPr lang="en-US" altLang="ja-JP" dirty="0"/>
              <a:t>z=0.35m</a:t>
            </a:r>
            <a:endParaRPr lang="ja-JP" altLang="en-US" dirty="0"/>
          </a:p>
        </p:txBody>
      </p:sp>
      <p:sp>
        <p:nvSpPr>
          <p:cNvPr id="77" name="タイトル 1">
            <a:extLst>
              <a:ext uri="{FF2B5EF4-FFF2-40B4-BE49-F238E27FC236}">
                <a16:creationId xmlns:a16="http://schemas.microsoft.com/office/drawing/2014/main" id="{D1171F77-2B67-7048-F28D-97802E288228}"/>
              </a:ext>
            </a:extLst>
          </p:cNvPr>
          <p:cNvSpPr txBox="1">
            <a:spLocks/>
          </p:cNvSpPr>
          <p:nvPr/>
        </p:nvSpPr>
        <p:spPr bwMode="black">
          <a:xfrm>
            <a:off x="-3272343" y="3812522"/>
            <a:ext cx="1758528" cy="2043444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/>
              <a:t>Pickup coil</a:t>
            </a:r>
          </a:p>
          <a:p>
            <a:r>
              <a:rPr lang="en-US" altLang="ja-JP" dirty="0"/>
              <a:t>R=</a:t>
            </a:r>
            <a:br>
              <a:rPr lang="en-US" altLang="ja-JP" dirty="0"/>
            </a:br>
            <a:r>
              <a:rPr lang="en-US" altLang="ja-JP" dirty="0"/>
              <a:t>0.075,</a:t>
            </a:r>
            <a:br>
              <a:rPr lang="en-US" altLang="ja-JP" dirty="0"/>
            </a:br>
            <a:r>
              <a:rPr lang="en-US" altLang="ja-JP" dirty="0"/>
              <a:t>0.121,</a:t>
            </a:r>
            <a:br>
              <a:rPr lang="en-US" altLang="ja-JP" dirty="0"/>
            </a:br>
            <a:r>
              <a:rPr lang="en-US" altLang="ja-JP" dirty="0"/>
              <a:t>0.167,</a:t>
            </a:r>
            <a:br>
              <a:rPr lang="en-US" altLang="ja-JP" dirty="0"/>
            </a:br>
            <a:r>
              <a:rPr lang="en-US" altLang="ja-JP" dirty="0">
                <a:solidFill>
                  <a:srgbClr val="FF0000"/>
                </a:solidFill>
              </a:rPr>
              <a:t>0.220,</a:t>
            </a:r>
            <a:br>
              <a:rPr lang="en-US" altLang="ja-JP" dirty="0"/>
            </a:br>
            <a:r>
              <a:rPr lang="en-US" altLang="ja-JP" dirty="0">
                <a:solidFill>
                  <a:srgbClr val="FF0000"/>
                </a:solidFill>
              </a:rPr>
              <a:t>0.250,</a:t>
            </a:r>
            <a:br>
              <a:rPr lang="en-US" altLang="ja-JP" dirty="0"/>
            </a:br>
            <a:r>
              <a:rPr lang="en-US" altLang="ja-JP" dirty="0"/>
              <a:t>0.275 m</a:t>
            </a:r>
            <a:endParaRPr lang="ja-JP" altLang="en-US" dirty="0"/>
          </a:p>
        </p:txBody>
      </p:sp>
      <p:sp>
        <p:nvSpPr>
          <p:cNvPr id="78" name="タイトル 1">
            <a:extLst>
              <a:ext uri="{FF2B5EF4-FFF2-40B4-BE49-F238E27FC236}">
                <a16:creationId xmlns:a16="http://schemas.microsoft.com/office/drawing/2014/main" id="{A7A56526-AEDF-3940-DC07-3554911789E6}"/>
              </a:ext>
            </a:extLst>
          </p:cNvPr>
          <p:cNvSpPr txBox="1">
            <a:spLocks/>
          </p:cNvSpPr>
          <p:nvPr/>
        </p:nvSpPr>
        <p:spPr bwMode="black">
          <a:xfrm>
            <a:off x="3468992" y="2062542"/>
            <a:ext cx="2367032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2"/>
                </a:solidFill>
                <a:latin typeface="Century" panose="02040604050505020304" pitchFamily="18" charset="0"/>
              </a:rPr>
              <a:t>PCB-type probe</a:t>
            </a:r>
            <a:endParaRPr lang="ja-JP" altLang="en-US" dirty="0">
              <a:solidFill>
                <a:schemeClr val="accent2"/>
              </a:solidFill>
              <a:latin typeface="Century" panose="02040604050505020304" pitchFamily="18" charset="0"/>
            </a:endParaRPr>
          </a:p>
        </p:txBody>
      </p:sp>
      <p:sp>
        <p:nvSpPr>
          <p:cNvPr id="79" name="左中かっこ 78">
            <a:extLst>
              <a:ext uri="{FF2B5EF4-FFF2-40B4-BE49-F238E27FC236}">
                <a16:creationId xmlns:a16="http://schemas.microsoft.com/office/drawing/2014/main" id="{85A32539-692E-9D1C-BFBB-8060C8A5592D}"/>
              </a:ext>
            </a:extLst>
          </p:cNvPr>
          <p:cNvSpPr/>
          <p:nvPr/>
        </p:nvSpPr>
        <p:spPr>
          <a:xfrm rot="5400000">
            <a:off x="4381466" y="2240125"/>
            <a:ext cx="286797" cy="818507"/>
          </a:xfrm>
          <a:prstGeom prst="leftBrace">
            <a:avLst>
              <a:gd name="adj1" fmla="val 15630"/>
              <a:gd name="adj2" fmla="val 50000"/>
            </a:avLst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タイトル 1">
            <a:extLst>
              <a:ext uri="{FF2B5EF4-FFF2-40B4-BE49-F238E27FC236}">
                <a16:creationId xmlns:a16="http://schemas.microsoft.com/office/drawing/2014/main" id="{02E2391F-95E0-735F-3F41-F5B44B44BF54}"/>
              </a:ext>
            </a:extLst>
          </p:cNvPr>
          <p:cNvSpPr txBox="1">
            <a:spLocks/>
          </p:cNvSpPr>
          <p:nvPr/>
        </p:nvSpPr>
        <p:spPr bwMode="black">
          <a:xfrm>
            <a:off x="-2196615" y="4012867"/>
            <a:ext cx="1852276" cy="793458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1650" b="1" kern="1200" cap="none" spc="15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accent1"/>
                </a:solidFill>
                <a:latin typeface="Century" panose="02040604050505020304" pitchFamily="18" charset="0"/>
              </a:rPr>
              <a:t>Hand rolled</a:t>
            </a:r>
            <a:br>
              <a:rPr lang="en-US" altLang="ja-JP" dirty="0">
                <a:solidFill>
                  <a:schemeClr val="accent1"/>
                </a:solidFill>
                <a:latin typeface="Century" panose="02040604050505020304" pitchFamily="18" charset="0"/>
              </a:rPr>
            </a:br>
            <a:r>
              <a:rPr lang="en-US" altLang="ja-JP" dirty="0">
                <a:solidFill>
                  <a:schemeClr val="accent1"/>
                </a:solidFill>
                <a:latin typeface="Century" panose="02040604050505020304" pitchFamily="18" charset="0"/>
              </a:rPr>
              <a:t>type probe</a:t>
            </a:r>
            <a:endParaRPr lang="ja-JP" altLang="en-US" dirty="0">
              <a:solidFill>
                <a:schemeClr val="accent1"/>
              </a:solidFill>
              <a:latin typeface="Century" panose="02040604050505020304" pitchFamily="18" charset="0"/>
            </a:endParaRPr>
          </a:p>
        </p:txBody>
      </p:sp>
      <p:sp>
        <p:nvSpPr>
          <p:cNvPr id="81" name="左中かっこ 80">
            <a:extLst>
              <a:ext uri="{FF2B5EF4-FFF2-40B4-BE49-F238E27FC236}">
                <a16:creationId xmlns:a16="http://schemas.microsoft.com/office/drawing/2014/main" id="{F8636595-E300-5B82-D316-D0DC06579804}"/>
              </a:ext>
            </a:extLst>
          </p:cNvPr>
          <p:cNvSpPr/>
          <p:nvPr/>
        </p:nvSpPr>
        <p:spPr>
          <a:xfrm>
            <a:off x="-709839" y="3626524"/>
            <a:ext cx="361650" cy="1640892"/>
          </a:xfrm>
          <a:prstGeom prst="leftBrace">
            <a:avLst>
              <a:gd name="adj1" fmla="val 1563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E50BC80E-6E4E-9FC2-9539-4F322110805B}"/>
              </a:ext>
            </a:extLst>
          </p:cNvPr>
          <p:cNvCxnSpPr>
            <a:cxnSpLocks/>
          </p:cNvCxnSpPr>
          <p:nvPr/>
        </p:nvCxnSpPr>
        <p:spPr>
          <a:xfrm flipH="1" flipV="1">
            <a:off x="-296116" y="4131342"/>
            <a:ext cx="957877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917147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Segoe UI Semibold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 bwMode="black">
        <a:solidFill>
          <a:srgbClr val="FFFFFF"/>
        </a:solidFill>
        <a:ln w="31750" cap="sq">
          <a:solidFill>
            <a:srgbClr val="404040"/>
          </a:solidFill>
          <a:miter lim="800000"/>
        </a:ln>
      </a:spPr>
      <a:bodyPr vert="horz" lIns="182880" tIns="182880" rIns="182880" bIns="182880" rtlCol="0" anchor="ctr">
        <a:normAutofit lnSpcReduction="10000"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" id="{06817B49-039C-4554-913C-E94BD0F5D5C4}" vid="{7669B3CA-DFD9-4A2A-A0E2-A8E63AEAB8B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3006</TotalTime>
  <Words>862</Words>
  <Application>Microsoft Office PowerPoint</Application>
  <PresentationFormat>画面に合わせる (4:3)</PresentationFormat>
  <Paragraphs>280</Paragraphs>
  <Slides>51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60" baseType="lpstr">
      <vt:lpstr>メイリオ</vt:lpstr>
      <vt:lpstr>游ゴシック</vt:lpstr>
      <vt:lpstr>Arial</vt:lpstr>
      <vt:lpstr>Cambria Math</vt:lpstr>
      <vt:lpstr>Century</vt:lpstr>
      <vt:lpstr>Segoe UI</vt:lpstr>
      <vt:lpstr>Segoe UI Semibold</vt:lpstr>
      <vt:lpstr>Times New Roman</vt:lpstr>
      <vt:lpstr>テーマ1</vt:lpstr>
      <vt:lpstr>PowerPoint プレゼンテーション</vt:lpstr>
      <vt:lpstr>2.1 ロゴスキーコイル波形（全体＋PF拡大）</vt:lpstr>
      <vt:lpstr>2.1　TS-6断面図</vt:lpstr>
      <vt:lpstr>2.1　PFコイル立ち上げの磁力線</vt:lpstr>
      <vt:lpstr>2.2　ロゴスキーコイル</vt:lpstr>
      <vt:lpstr>高速度カメラ</vt:lpstr>
      <vt:lpstr>磁場計測原理</vt:lpstr>
      <vt:lpstr>磁場計測点</vt:lpstr>
      <vt:lpstr>磁場計測点</vt:lpstr>
      <vt:lpstr>磁場計測点</vt:lpstr>
      <vt:lpstr>PowerPoint プレゼンテーション</vt:lpstr>
      <vt:lpstr>PowerPoint プレゼンテーション</vt:lpstr>
      <vt:lpstr>PowerPoint プレゼンテーション</vt:lpstr>
      <vt:lpstr>Helmholtzコイル</vt:lpstr>
      <vt:lpstr>Helmholtzコイル理論式</vt:lpstr>
      <vt:lpstr>PowerPoint プレゼンテーション</vt:lpstr>
      <vt:lpstr>PowerPoint プレゼンテーション</vt:lpstr>
      <vt:lpstr>PowerPoint プレゼンテーション</vt:lpstr>
      <vt:lpstr>プローブ模式図</vt:lpstr>
      <vt:lpstr>計測範囲</vt:lpstr>
      <vt:lpstr>TF・PF真空磁場ショットの生信号</vt:lpstr>
      <vt:lpstr>TFオフセット差し引きの信号変化</vt:lpstr>
      <vt:lpstr>IDX2911：全体の磁気面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シート幅計算手法　z-Br</vt:lpstr>
      <vt:lpstr>413:TF 4kV</vt:lpstr>
      <vt:lpstr>413:TF 4kV</vt:lpstr>
      <vt:lpstr>PF10us遅れのロゴスキー波形</vt:lpstr>
      <vt:lpstr>433:-4kV 10us遅れ</vt:lpstr>
      <vt:lpstr>433:-4kV 10us遅れ</vt:lpstr>
      <vt:lpstr>23011114</vt:lpstr>
      <vt:lpstr>23011114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インフロー駆動位置</vt:lpstr>
      <vt:lpstr>ブロブ生成による高速化</vt:lpstr>
      <vt:lpstr>プラズモイド生成による高速化</vt:lpstr>
      <vt:lpstr>シート放出による高速化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2.1 ロゴスキーコイル波形（全体＋PF拡大）</dc:title>
  <dc:creator>土井 久瑠美</dc:creator>
  <cp:lastModifiedBy>土井 久瑠美</cp:lastModifiedBy>
  <cp:revision>1</cp:revision>
  <dcterms:created xsi:type="dcterms:W3CDTF">2023-01-15T10:51:05Z</dcterms:created>
  <dcterms:modified xsi:type="dcterms:W3CDTF">2023-02-27T08:17:25Z</dcterms:modified>
</cp:coreProperties>
</file>